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59" r:id="rId2"/>
    <p:sldId id="36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1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B622314-4CB4-418A-B8D8-3AF30C4BDE3F}"/>
              </a:ext>
            </a:extLst>
          </p:cNvPr>
          <p:cNvSpPr>
            <a:spLocks noEditPoints="1"/>
          </p:cNvSpPr>
          <p:nvPr/>
        </p:nvSpPr>
        <p:spPr bwMode="auto">
          <a:xfrm>
            <a:off x="756856" y="856195"/>
            <a:ext cx="1019066" cy="1581610"/>
          </a:xfrm>
          <a:custGeom>
            <a:avLst/>
            <a:gdLst>
              <a:gd name="T0" fmla="*/ 404 w 817"/>
              <a:gd name="T1" fmla="*/ 165 h 1268"/>
              <a:gd name="T2" fmla="*/ 225 w 817"/>
              <a:gd name="T3" fmla="*/ 188 h 1268"/>
              <a:gd name="T4" fmla="*/ 114 w 817"/>
              <a:gd name="T5" fmla="*/ 237 h 1268"/>
              <a:gd name="T6" fmla="*/ 39 w 817"/>
              <a:gd name="T7" fmla="*/ 301 h 1268"/>
              <a:gd name="T8" fmla="*/ 3 w 817"/>
              <a:gd name="T9" fmla="*/ 371 h 1268"/>
              <a:gd name="T10" fmla="*/ 15 w 817"/>
              <a:gd name="T11" fmla="*/ 576 h 1268"/>
              <a:gd name="T12" fmla="*/ 40 w 817"/>
              <a:gd name="T13" fmla="*/ 717 h 1268"/>
              <a:gd name="T14" fmla="*/ 23 w 817"/>
              <a:gd name="T15" fmla="*/ 827 h 1268"/>
              <a:gd name="T16" fmla="*/ 23 w 817"/>
              <a:gd name="T17" fmla="*/ 874 h 1268"/>
              <a:gd name="T18" fmla="*/ 56 w 817"/>
              <a:gd name="T19" fmla="*/ 1027 h 1268"/>
              <a:gd name="T20" fmla="*/ 90 w 817"/>
              <a:gd name="T21" fmla="*/ 1118 h 1268"/>
              <a:gd name="T22" fmla="*/ 84 w 817"/>
              <a:gd name="T23" fmla="*/ 1203 h 1268"/>
              <a:gd name="T24" fmla="*/ 107 w 817"/>
              <a:gd name="T25" fmla="*/ 1209 h 1268"/>
              <a:gd name="T26" fmla="*/ 244 w 817"/>
              <a:gd name="T27" fmla="*/ 1178 h 1268"/>
              <a:gd name="T28" fmla="*/ 255 w 817"/>
              <a:gd name="T29" fmla="*/ 1151 h 1268"/>
              <a:gd name="T30" fmla="*/ 187 w 817"/>
              <a:gd name="T31" fmla="*/ 1112 h 1268"/>
              <a:gd name="T32" fmla="*/ 168 w 817"/>
              <a:gd name="T33" fmla="*/ 1084 h 1268"/>
              <a:gd name="T34" fmla="*/ 156 w 817"/>
              <a:gd name="T35" fmla="*/ 1068 h 1268"/>
              <a:gd name="T36" fmla="*/ 146 w 817"/>
              <a:gd name="T37" fmla="*/ 1064 h 1268"/>
              <a:gd name="T38" fmla="*/ 128 w 817"/>
              <a:gd name="T39" fmla="*/ 857 h 1268"/>
              <a:gd name="T40" fmla="*/ 162 w 817"/>
              <a:gd name="T41" fmla="*/ 802 h 1268"/>
              <a:gd name="T42" fmla="*/ 174 w 817"/>
              <a:gd name="T43" fmla="*/ 819 h 1268"/>
              <a:gd name="T44" fmla="*/ 196 w 817"/>
              <a:gd name="T45" fmla="*/ 739 h 1268"/>
              <a:gd name="T46" fmla="*/ 259 w 817"/>
              <a:gd name="T47" fmla="*/ 792 h 1268"/>
              <a:gd name="T48" fmla="*/ 280 w 817"/>
              <a:gd name="T49" fmla="*/ 860 h 1268"/>
              <a:gd name="T50" fmla="*/ 288 w 817"/>
              <a:gd name="T51" fmla="*/ 905 h 1268"/>
              <a:gd name="T52" fmla="*/ 328 w 817"/>
              <a:gd name="T53" fmla="*/ 1042 h 1268"/>
              <a:gd name="T54" fmla="*/ 359 w 817"/>
              <a:gd name="T55" fmla="*/ 1098 h 1268"/>
              <a:gd name="T56" fmla="*/ 377 w 817"/>
              <a:gd name="T57" fmla="*/ 1219 h 1268"/>
              <a:gd name="T58" fmla="*/ 390 w 817"/>
              <a:gd name="T59" fmla="*/ 1265 h 1268"/>
              <a:gd name="T60" fmla="*/ 526 w 817"/>
              <a:gd name="T61" fmla="*/ 1267 h 1268"/>
              <a:gd name="T62" fmla="*/ 609 w 817"/>
              <a:gd name="T63" fmla="*/ 1249 h 1268"/>
              <a:gd name="T64" fmla="*/ 606 w 817"/>
              <a:gd name="T65" fmla="*/ 1220 h 1268"/>
              <a:gd name="T66" fmla="*/ 557 w 817"/>
              <a:gd name="T67" fmla="*/ 1206 h 1268"/>
              <a:gd name="T68" fmla="*/ 513 w 817"/>
              <a:gd name="T69" fmla="*/ 1169 h 1268"/>
              <a:gd name="T70" fmla="*/ 444 w 817"/>
              <a:gd name="T71" fmla="*/ 1072 h 1268"/>
              <a:gd name="T72" fmla="*/ 413 w 817"/>
              <a:gd name="T73" fmla="*/ 880 h 1268"/>
              <a:gd name="T74" fmla="*/ 415 w 817"/>
              <a:gd name="T75" fmla="*/ 775 h 1268"/>
              <a:gd name="T76" fmla="*/ 417 w 817"/>
              <a:gd name="T77" fmla="*/ 714 h 1268"/>
              <a:gd name="T78" fmla="*/ 452 w 817"/>
              <a:gd name="T79" fmla="*/ 661 h 1268"/>
              <a:gd name="T80" fmla="*/ 605 w 817"/>
              <a:gd name="T81" fmla="*/ 436 h 1268"/>
              <a:gd name="T82" fmla="*/ 644 w 817"/>
              <a:gd name="T83" fmla="*/ 420 h 1268"/>
              <a:gd name="T84" fmla="*/ 664 w 817"/>
              <a:gd name="T85" fmla="*/ 380 h 1268"/>
              <a:gd name="T86" fmla="*/ 682 w 817"/>
              <a:gd name="T87" fmla="*/ 316 h 1268"/>
              <a:gd name="T88" fmla="*/ 673 w 817"/>
              <a:gd name="T89" fmla="*/ 271 h 1268"/>
              <a:gd name="T90" fmla="*/ 704 w 817"/>
              <a:gd name="T91" fmla="*/ 245 h 1268"/>
              <a:gd name="T92" fmla="*/ 733 w 817"/>
              <a:gd name="T93" fmla="*/ 203 h 1268"/>
              <a:gd name="T94" fmla="*/ 739 w 817"/>
              <a:gd name="T95" fmla="*/ 190 h 1268"/>
              <a:gd name="T96" fmla="*/ 735 w 817"/>
              <a:gd name="T97" fmla="*/ 148 h 1268"/>
              <a:gd name="T98" fmla="*/ 815 w 817"/>
              <a:gd name="T99" fmla="*/ 135 h 1268"/>
              <a:gd name="T100" fmla="*/ 775 w 817"/>
              <a:gd name="T101" fmla="*/ 107 h 1268"/>
              <a:gd name="T102" fmla="*/ 747 w 817"/>
              <a:gd name="T103" fmla="*/ 35 h 1268"/>
              <a:gd name="T104" fmla="*/ 668 w 817"/>
              <a:gd name="T105" fmla="*/ 1 h 1268"/>
              <a:gd name="T106" fmla="*/ 589 w 817"/>
              <a:gd name="T107" fmla="*/ 13 h 1268"/>
              <a:gd name="T108" fmla="*/ 543 w 817"/>
              <a:gd name="T109" fmla="*/ 52 h 1268"/>
              <a:gd name="T110" fmla="*/ 504 w 817"/>
              <a:gd name="T111" fmla="*/ 416 h 1268"/>
              <a:gd name="T112" fmla="*/ 419 w 817"/>
              <a:gd name="T113" fmla="*/ 563 h 1268"/>
              <a:gd name="T114" fmla="*/ 379 w 817"/>
              <a:gd name="T115" fmla="*/ 684 h 1268"/>
              <a:gd name="T116" fmla="*/ 372 w 817"/>
              <a:gd name="T117" fmla="*/ 605 h 1268"/>
              <a:gd name="T118" fmla="*/ 379 w 817"/>
              <a:gd name="T119" fmla="*/ 462 h 1268"/>
              <a:gd name="T120" fmla="*/ 398 w 817"/>
              <a:gd name="T121" fmla="*/ 450 h 1268"/>
              <a:gd name="T122" fmla="*/ 504 w 817"/>
              <a:gd name="T123" fmla="*/ 416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7" h="1268">
                <a:moveTo>
                  <a:pt x="520" y="146"/>
                </a:moveTo>
                <a:lnTo>
                  <a:pt x="520" y="146"/>
                </a:lnTo>
                <a:lnTo>
                  <a:pt x="481" y="153"/>
                </a:lnTo>
                <a:lnTo>
                  <a:pt x="427" y="164"/>
                </a:lnTo>
                <a:lnTo>
                  <a:pt x="427" y="164"/>
                </a:lnTo>
                <a:lnTo>
                  <a:pt x="417" y="165"/>
                </a:lnTo>
                <a:lnTo>
                  <a:pt x="404" y="165"/>
                </a:lnTo>
                <a:lnTo>
                  <a:pt x="373" y="165"/>
                </a:lnTo>
                <a:lnTo>
                  <a:pt x="342" y="165"/>
                </a:lnTo>
                <a:lnTo>
                  <a:pt x="329" y="165"/>
                </a:lnTo>
                <a:lnTo>
                  <a:pt x="320" y="166"/>
                </a:lnTo>
                <a:lnTo>
                  <a:pt x="320" y="166"/>
                </a:lnTo>
                <a:lnTo>
                  <a:pt x="285" y="174"/>
                </a:lnTo>
                <a:lnTo>
                  <a:pt x="225" y="188"/>
                </a:lnTo>
                <a:lnTo>
                  <a:pt x="195" y="197"/>
                </a:lnTo>
                <a:lnTo>
                  <a:pt x="167" y="205"/>
                </a:lnTo>
                <a:lnTo>
                  <a:pt x="145" y="214"/>
                </a:lnTo>
                <a:lnTo>
                  <a:pt x="138" y="217"/>
                </a:lnTo>
                <a:lnTo>
                  <a:pt x="133" y="221"/>
                </a:lnTo>
                <a:lnTo>
                  <a:pt x="133" y="221"/>
                </a:lnTo>
                <a:lnTo>
                  <a:pt x="114" y="237"/>
                </a:lnTo>
                <a:lnTo>
                  <a:pt x="93" y="259"/>
                </a:lnTo>
                <a:lnTo>
                  <a:pt x="66" y="284"/>
                </a:lnTo>
                <a:lnTo>
                  <a:pt x="66" y="284"/>
                </a:lnTo>
                <a:lnTo>
                  <a:pt x="63" y="286"/>
                </a:lnTo>
                <a:lnTo>
                  <a:pt x="56" y="289"/>
                </a:lnTo>
                <a:lnTo>
                  <a:pt x="45" y="296"/>
                </a:lnTo>
                <a:lnTo>
                  <a:pt x="39" y="301"/>
                </a:lnTo>
                <a:lnTo>
                  <a:pt x="33" y="307"/>
                </a:lnTo>
                <a:lnTo>
                  <a:pt x="27" y="315"/>
                </a:lnTo>
                <a:lnTo>
                  <a:pt x="21" y="323"/>
                </a:lnTo>
                <a:lnTo>
                  <a:pt x="15" y="333"/>
                </a:lnTo>
                <a:lnTo>
                  <a:pt x="10" y="344"/>
                </a:lnTo>
                <a:lnTo>
                  <a:pt x="6" y="357"/>
                </a:lnTo>
                <a:lnTo>
                  <a:pt x="3" y="371"/>
                </a:lnTo>
                <a:lnTo>
                  <a:pt x="0" y="388"/>
                </a:lnTo>
                <a:lnTo>
                  <a:pt x="0" y="405"/>
                </a:lnTo>
                <a:lnTo>
                  <a:pt x="0" y="405"/>
                </a:lnTo>
                <a:lnTo>
                  <a:pt x="2" y="445"/>
                </a:lnTo>
                <a:lnTo>
                  <a:pt x="5" y="488"/>
                </a:lnTo>
                <a:lnTo>
                  <a:pt x="10" y="532"/>
                </a:lnTo>
                <a:lnTo>
                  <a:pt x="15" y="576"/>
                </a:lnTo>
                <a:lnTo>
                  <a:pt x="26" y="650"/>
                </a:lnTo>
                <a:lnTo>
                  <a:pt x="32" y="689"/>
                </a:lnTo>
                <a:lnTo>
                  <a:pt x="32" y="689"/>
                </a:lnTo>
                <a:lnTo>
                  <a:pt x="36" y="701"/>
                </a:lnTo>
                <a:lnTo>
                  <a:pt x="39" y="708"/>
                </a:lnTo>
                <a:lnTo>
                  <a:pt x="40" y="714"/>
                </a:lnTo>
                <a:lnTo>
                  <a:pt x="40" y="717"/>
                </a:lnTo>
                <a:lnTo>
                  <a:pt x="39" y="720"/>
                </a:lnTo>
                <a:lnTo>
                  <a:pt x="39" y="720"/>
                </a:lnTo>
                <a:lnTo>
                  <a:pt x="37" y="728"/>
                </a:lnTo>
                <a:lnTo>
                  <a:pt x="34" y="741"/>
                </a:lnTo>
                <a:lnTo>
                  <a:pt x="29" y="775"/>
                </a:lnTo>
                <a:lnTo>
                  <a:pt x="23" y="827"/>
                </a:lnTo>
                <a:lnTo>
                  <a:pt x="23" y="827"/>
                </a:lnTo>
                <a:lnTo>
                  <a:pt x="25" y="830"/>
                </a:lnTo>
                <a:lnTo>
                  <a:pt x="26" y="832"/>
                </a:lnTo>
                <a:lnTo>
                  <a:pt x="27" y="832"/>
                </a:lnTo>
                <a:lnTo>
                  <a:pt x="28" y="835"/>
                </a:lnTo>
                <a:lnTo>
                  <a:pt x="28" y="835"/>
                </a:lnTo>
                <a:lnTo>
                  <a:pt x="26" y="847"/>
                </a:lnTo>
                <a:lnTo>
                  <a:pt x="23" y="874"/>
                </a:lnTo>
                <a:lnTo>
                  <a:pt x="23" y="908"/>
                </a:lnTo>
                <a:lnTo>
                  <a:pt x="23" y="923"/>
                </a:lnTo>
                <a:lnTo>
                  <a:pt x="26" y="939"/>
                </a:lnTo>
                <a:lnTo>
                  <a:pt x="26" y="939"/>
                </a:lnTo>
                <a:lnTo>
                  <a:pt x="29" y="956"/>
                </a:lnTo>
                <a:lnTo>
                  <a:pt x="37" y="977"/>
                </a:lnTo>
                <a:lnTo>
                  <a:pt x="56" y="1027"/>
                </a:lnTo>
                <a:lnTo>
                  <a:pt x="74" y="1070"/>
                </a:lnTo>
                <a:lnTo>
                  <a:pt x="80" y="1085"/>
                </a:lnTo>
                <a:lnTo>
                  <a:pt x="83" y="1093"/>
                </a:lnTo>
                <a:lnTo>
                  <a:pt x="83" y="1093"/>
                </a:lnTo>
                <a:lnTo>
                  <a:pt x="84" y="1102"/>
                </a:lnTo>
                <a:lnTo>
                  <a:pt x="88" y="1110"/>
                </a:lnTo>
                <a:lnTo>
                  <a:pt x="90" y="1118"/>
                </a:lnTo>
                <a:lnTo>
                  <a:pt x="91" y="1123"/>
                </a:lnTo>
                <a:lnTo>
                  <a:pt x="91" y="1123"/>
                </a:lnTo>
                <a:lnTo>
                  <a:pt x="89" y="1136"/>
                </a:lnTo>
                <a:lnTo>
                  <a:pt x="87" y="1160"/>
                </a:lnTo>
                <a:lnTo>
                  <a:pt x="84" y="1187"/>
                </a:lnTo>
                <a:lnTo>
                  <a:pt x="84" y="1197"/>
                </a:lnTo>
                <a:lnTo>
                  <a:pt x="84" y="1203"/>
                </a:lnTo>
                <a:lnTo>
                  <a:pt x="84" y="1203"/>
                </a:lnTo>
                <a:lnTo>
                  <a:pt x="87" y="1205"/>
                </a:lnTo>
                <a:lnTo>
                  <a:pt x="89" y="1208"/>
                </a:lnTo>
                <a:lnTo>
                  <a:pt x="94" y="1210"/>
                </a:lnTo>
                <a:lnTo>
                  <a:pt x="101" y="1210"/>
                </a:lnTo>
                <a:lnTo>
                  <a:pt x="107" y="1209"/>
                </a:lnTo>
                <a:lnTo>
                  <a:pt x="107" y="1209"/>
                </a:lnTo>
                <a:lnTo>
                  <a:pt x="159" y="1199"/>
                </a:lnTo>
                <a:lnTo>
                  <a:pt x="214" y="1188"/>
                </a:lnTo>
                <a:lnTo>
                  <a:pt x="214" y="1188"/>
                </a:lnTo>
                <a:lnTo>
                  <a:pt x="225" y="1187"/>
                </a:lnTo>
                <a:lnTo>
                  <a:pt x="235" y="1185"/>
                </a:lnTo>
                <a:lnTo>
                  <a:pt x="240" y="1182"/>
                </a:lnTo>
                <a:lnTo>
                  <a:pt x="244" y="1178"/>
                </a:lnTo>
                <a:lnTo>
                  <a:pt x="247" y="1174"/>
                </a:lnTo>
                <a:lnTo>
                  <a:pt x="249" y="1169"/>
                </a:lnTo>
                <a:lnTo>
                  <a:pt x="249" y="1169"/>
                </a:lnTo>
                <a:lnTo>
                  <a:pt x="251" y="1163"/>
                </a:lnTo>
                <a:lnTo>
                  <a:pt x="253" y="1158"/>
                </a:lnTo>
                <a:lnTo>
                  <a:pt x="255" y="1154"/>
                </a:lnTo>
                <a:lnTo>
                  <a:pt x="255" y="1151"/>
                </a:lnTo>
                <a:lnTo>
                  <a:pt x="255" y="1147"/>
                </a:lnTo>
                <a:lnTo>
                  <a:pt x="252" y="1143"/>
                </a:lnTo>
                <a:lnTo>
                  <a:pt x="244" y="1140"/>
                </a:lnTo>
                <a:lnTo>
                  <a:pt x="234" y="1133"/>
                </a:lnTo>
                <a:lnTo>
                  <a:pt x="234" y="1133"/>
                </a:lnTo>
                <a:lnTo>
                  <a:pt x="208" y="1123"/>
                </a:lnTo>
                <a:lnTo>
                  <a:pt x="187" y="1112"/>
                </a:lnTo>
                <a:lnTo>
                  <a:pt x="173" y="1103"/>
                </a:lnTo>
                <a:lnTo>
                  <a:pt x="169" y="1101"/>
                </a:lnTo>
                <a:lnTo>
                  <a:pt x="167" y="1098"/>
                </a:lnTo>
                <a:lnTo>
                  <a:pt x="167" y="1098"/>
                </a:lnTo>
                <a:lnTo>
                  <a:pt x="167" y="1095"/>
                </a:lnTo>
                <a:lnTo>
                  <a:pt x="167" y="1091"/>
                </a:lnTo>
                <a:lnTo>
                  <a:pt x="168" y="1084"/>
                </a:lnTo>
                <a:lnTo>
                  <a:pt x="169" y="1075"/>
                </a:lnTo>
                <a:lnTo>
                  <a:pt x="168" y="1073"/>
                </a:lnTo>
                <a:lnTo>
                  <a:pt x="167" y="1070"/>
                </a:lnTo>
                <a:lnTo>
                  <a:pt x="167" y="1070"/>
                </a:lnTo>
                <a:lnTo>
                  <a:pt x="163" y="1069"/>
                </a:lnTo>
                <a:lnTo>
                  <a:pt x="159" y="1068"/>
                </a:lnTo>
                <a:lnTo>
                  <a:pt x="156" y="1068"/>
                </a:lnTo>
                <a:lnTo>
                  <a:pt x="156" y="1068"/>
                </a:lnTo>
                <a:lnTo>
                  <a:pt x="155" y="1070"/>
                </a:lnTo>
                <a:lnTo>
                  <a:pt x="152" y="1073"/>
                </a:lnTo>
                <a:lnTo>
                  <a:pt x="151" y="1073"/>
                </a:lnTo>
                <a:lnTo>
                  <a:pt x="150" y="1072"/>
                </a:lnTo>
                <a:lnTo>
                  <a:pt x="149" y="1069"/>
                </a:lnTo>
                <a:lnTo>
                  <a:pt x="146" y="1064"/>
                </a:lnTo>
                <a:lnTo>
                  <a:pt x="146" y="1064"/>
                </a:lnTo>
                <a:lnTo>
                  <a:pt x="144" y="1050"/>
                </a:lnTo>
                <a:lnTo>
                  <a:pt x="141" y="1025"/>
                </a:lnTo>
                <a:lnTo>
                  <a:pt x="134" y="956"/>
                </a:lnTo>
                <a:lnTo>
                  <a:pt x="125" y="859"/>
                </a:lnTo>
                <a:lnTo>
                  <a:pt x="125" y="859"/>
                </a:lnTo>
                <a:lnTo>
                  <a:pt x="128" y="857"/>
                </a:lnTo>
                <a:lnTo>
                  <a:pt x="134" y="853"/>
                </a:lnTo>
                <a:lnTo>
                  <a:pt x="140" y="848"/>
                </a:lnTo>
                <a:lnTo>
                  <a:pt x="144" y="843"/>
                </a:lnTo>
                <a:lnTo>
                  <a:pt x="144" y="843"/>
                </a:lnTo>
                <a:lnTo>
                  <a:pt x="151" y="832"/>
                </a:lnTo>
                <a:lnTo>
                  <a:pt x="156" y="825"/>
                </a:lnTo>
                <a:lnTo>
                  <a:pt x="162" y="802"/>
                </a:lnTo>
                <a:lnTo>
                  <a:pt x="162" y="802"/>
                </a:lnTo>
                <a:lnTo>
                  <a:pt x="163" y="805"/>
                </a:lnTo>
                <a:lnTo>
                  <a:pt x="164" y="813"/>
                </a:lnTo>
                <a:lnTo>
                  <a:pt x="166" y="816"/>
                </a:lnTo>
                <a:lnTo>
                  <a:pt x="168" y="819"/>
                </a:lnTo>
                <a:lnTo>
                  <a:pt x="170" y="820"/>
                </a:lnTo>
                <a:lnTo>
                  <a:pt x="174" y="819"/>
                </a:lnTo>
                <a:lnTo>
                  <a:pt x="174" y="819"/>
                </a:lnTo>
                <a:lnTo>
                  <a:pt x="178" y="813"/>
                </a:lnTo>
                <a:lnTo>
                  <a:pt x="181" y="804"/>
                </a:lnTo>
                <a:lnTo>
                  <a:pt x="185" y="793"/>
                </a:lnTo>
                <a:lnTo>
                  <a:pt x="189" y="780"/>
                </a:lnTo>
                <a:lnTo>
                  <a:pt x="193" y="754"/>
                </a:lnTo>
                <a:lnTo>
                  <a:pt x="196" y="739"/>
                </a:lnTo>
                <a:lnTo>
                  <a:pt x="196" y="739"/>
                </a:lnTo>
                <a:lnTo>
                  <a:pt x="197" y="723"/>
                </a:lnTo>
                <a:lnTo>
                  <a:pt x="197" y="697"/>
                </a:lnTo>
                <a:lnTo>
                  <a:pt x="196" y="663"/>
                </a:lnTo>
                <a:lnTo>
                  <a:pt x="196" y="663"/>
                </a:lnTo>
                <a:lnTo>
                  <a:pt x="234" y="737"/>
                </a:lnTo>
                <a:lnTo>
                  <a:pt x="259" y="792"/>
                </a:lnTo>
                <a:lnTo>
                  <a:pt x="268" y="814"/>
                </a:lnTo>
                <a:lnTo>
                  <a:pt x="270" y="822"/>
                </a:lnTo>
                <a:lnTo>
                  <a:pt x="271" y="827"/>
                </a:lnTo>
                <a:lnTo>
                  <a:pt x="271" y="827"/>
                </a:lnTo>
                <a:lnTo>
                  <a:pt x="275" y="841"/>
                </a:lnTo>
                <a:lnTo>
                  <a:pt x="277" y="850"/>
                </a:lnTo>
                <a:lnTo>
                  <a:pt x="280" y="860"/>
                </a:lnTo>
                <a:lnTo>
                  <a:pt x="280" y="865"/>
                </a:lnTo>
                <a:lnTo>
                  <a:pt x="278" y="871"/>
                </a:lnTo>
                <a:lnTo>
                  <a:pt x="278" y="871"/>
                </a:lnTo>
                <a:lnTo>
                  <a:pt x="277" y="883"/>
                </a:lnTo>
                <a:lnTo>
                  <a:pt x="276" y="895"/>
                </a:lnTo>
                <a:lnTo>
                  <a:pt x="276" y="906"/>
                </a:lnTo>
                <a:lnTo>
                  <a:pt x="288" y="905"/>
                </a:lnTo>
                <a:lnTo>
                  <a:pt x="288" y="905"/>
                </a:lnTo>
                <a:lnTo>
                  <a:pt x="303" y="965"/>
                </a:lnTo>
                <a:lnTo>
                  <a:pt x="315" y="1008"/>
                </a:lnTo>
                <a:lnTo>
                  <a:pt x="320" y="1025"/>
                </a:lnTo>
                <a:lnTo>
                  <a:pt x="325" y="1036"/>
                </a:lnTo>
                <a:lnTo>
                  <a:pt x="325" y="1036"/>
                </a:lnTo>
                <a:lnTo>
                  <a:pt x="328" y="1042"/>
                </a:lnTo>
                <a:lnTo>
                  <a:pt x="332" y="1046"/>
                </a:lnTo>
                <a:lnTo>
                  <a:pt x="342" y="1055"/>
                </a:lnTo>
                <a:lnTo>
                  <a:pt x="346" y="1062"/>
                </a:lnTo>
                <a:lnTo>
                  <a:pt x="350" y="1070"/>
                </a:lnTo>
                <a:lnTo>
                  <a:pt x="355" y="1081"/>
                </a:lnTo>
                <a:lnTo>
                  <a:pt x="359" y="1098"/>
                </a:lnTo>
                <a:lnTo>
                  <a:pt x="359" y="1098"/>
                </a:lnTo>
                <a:lnTo>
                  <a:pt x="366" y="1133"/>
                </a:lnTo>
                <a:lnTo>
                  <a:pt x="374" y="1166"/>
                </a:lnTo>
                <a:lnTo>
                  <a:pt x="383" y="1198"/>
                </a:lnTo>
                <a:lnTo>
                  <a:pt x="383" y="1198"/>
                </a:lnTo>
                <a:lnTo>
                  <a:pt x="382" y="1202"/>
                </a:lnTo>
                <a:lnTo>
                  <a:pt x="378" y="1212"/>
                </a:lnTo>
                <a:lnTo>
                  <a:pt x="377" y="1219"/>
                </a:lnTo>
                <a:lnTo>
                  <a:pt x="376" y="1227"/>
                </a:lnTo>
                <a:lnTo>
                  <a:pt x="377" y="1234"/>
                </a:lnTo>
                <a:lnTo>
                  <a:pt x="379" y="1243"/>
                </a:lnTo>
                <a:lnTo>
                  <a:pt x="379" y="1243"/>
                </a:lnTo>
                <a:lnTo>
                  <a:pt x="384" y="1257"/>
                </a:lnTo>
                <a:lnTo>
                  <a:pt x="387" y="1261"/>
                </a:lnTo>
                <a:lnTo>
                  <a:pt x="390" y="1265"/>
                </a:lnTo>
                <a:lnTo>
                  <a:pt x="394" y="1267"/>
                </a:lnTo>
                <a:lnTo>
                  <a:pt x="400" y="1268"/>
                </a:lnTo>
                <a:lnTo>
                  <a:pt x="418" y="1268"/>
                </a:lnTo>
                <a:lnTo>
                  <a:pt x="418" y="1268"/>
                </a:lnTo>
                <a:lnTo>
                  <a:pt x="447" y="1268"/>
                </a:lnTo>
                <a:lnTo>
                  <a:pt x="486" y="1268"/>
                </a:lnTo>
                <a:lnTo>
                  <a:pt x="526" y="1267"/>
                </a:lnTo>
                <a:lnTo>
                  <a:pt x="544" y="1266"/>
                </a:lnTo>
                <a:lnTo>
                  <a:pt x="559" y="1263"/>
                </a:lnTo>
                <a:lnTo>
                  <a:pt x="559" y="1263"/>
                </a:lnTo>
                <a:lnTo>
                  <a:pt x="582" y="1259"/>
                </a:lnTo>
                <a:lnTo>
                  <a:pt x="599" y="1255"/>
                </a:lnTo>
                <a:lnTo>
                  <a:pt x="605" y="1253"/>
                </a:lnTo>
                <a:lnTo>
                  <a:pt x="609" y="1249"/>
                </a:lnTo>
                <a:lnTo>
                  <a:pt x="611" y="1245"/>
                </a:lnTo>
                <a:lnTo>
                  <a:pt x="611" y="1240"/>
                </a:lnTo>
                <a:lnTo>
                  <a:pt x="611" y="1240"/>
                </a:lnTo>
                <a:lnTo>
                  <a:pt x="610" y="1232"/>
                </a:lnTo>
                <a:lnTo>
                  <a:pt x="610" y="1225"/>
                </a:lnTo>
                <a:lnTo>
                  <a:pt x="609" y="1222"/>
                </a:lnTo>
                <a:lnTo>
                  <a:pt x="606" y="1220"/>
                </a:lnTo>
                <a:lnTo>
                  <a:pt x="604" y="1217"/>
                </a:lnTo>
                <a:lnTo>
                  <a:pt x="600" y="1216"/>
                </a:lnTo>
                <a:lnTo>
                  <a:pt x="600" y="1216"/>
                </a:lnTo>
                <a:lnTo>
                  <a:pt x="577" y="1210"/>
                </a:lnTo>
                <a:lnTo>
                  <a:pt x="559" y="1206"/>
                </a:lnTo>
                <a:lnTo>
                  <a:pt x="559" y="1206"/>
                </a:lnTo>
                <a:lnTo>
                  <a:pt x="557" y="1206"/>
                </a:lnTo>
                <a:lnTo>
                  <a:pt x="554" y="1204"/>
                </a:lnTo>
                <a:lnTo>
                  <a:pt x="549" y="1198"/>
                </a:lnTo>
                <a:lnTo>
                  <a:pt x="543" y="1191"/>
                </a:lnTo>
                <a:lnTo>
                  <a:pt x="536" y="1185"/>
                </a:lnTo>
                <a:lnTo>
                  <a:pt x="536" y="1185"/>
                </a:lnTo>
                <a:lnTo>
                  <a:pt x="521" y="1174"/>
                </a:lnTo>
                <a:lnTo>
                  <a:pt x="513" y="1169"/>
                </a:lnTo>
                <a:lnTo>
                  <a:pt x="504" y="1166"/>
                </a:lnTo>
                <a:lnTo>
                  <a:pt x="504" y="1166"/>
                </a:lnTo>
                <a:lnTo>
                  <a:pt x="475" y="1157"/>
                </a:lnTo>
                <a:lnTo>
                  <a:pt x="466" y="1123"/>
                </a:lnTo>
                <a:lnTo>
                  <a:pt x="457" y="1123"/>
                </a:lnTo>
                <a:lnTo>
                  <a:pt x="457" y="1123"/>
                </a:lnTo>
                <a:lnTo>
                  <a:pt x="444" y="1072"/>
                </a:lnTo>
                <a:lnTo>
                  <a:pt x="434" y="1030"/>
                </a:lnTo>
                <a:lnTo>
                  <a:pt x="430" y="1012"/>
                </a:lnTo>
                <a:lnTo>
                  <a:pt x="429" y="997"/>
                </a:lnTo>
                <a:lnTo>
                  <a:pt x="429" y="997"/>
                </a:lnTo>
                <a:lnTo>
                  <a:pt x="427" y="967"/>
                </a:lnTo>
                <a:lnTo>
                  <a:pt x="421" y="928"/>
                </a:lnTo>
                <a:lnTo>
                  <a:pt x="413" y="880"/>
                </a:lnTo>
                <a:lnTo>
                  <a:pt x="413" y="880"/>
                </a:lnTo>
                <a:lnTo>
                  <a:pt x="417" y="861"/>
                </a:lnTo>
                <a:lnTo>
                  <a:pt x="419" y="847"/>
                </a:lnTo>
                <a:lnTo>
                  <a:pt x="419" y="835"/>
                </a:lnTo>
                <a:lnTo>
                  <a:pt x="419" y="835"/>
                </a:lnTo>
                <a:lnTo>
                  <a:pt x="418" y="812"/>
                </a:lnTo>
                <a:lnTo>
                  <a:pt x="415" y="775"/>
                </a:lnTo>
                <a:lnTo>
                  <a:pt x="408" y="728"/>
                </a:lnTo>
                <a:lnTo>
                  <a:pt x="408" y="728"/>
                </a:lnTo>
                <a:lnTo>
                  <a:pt x="413" y="724"/>
                </a:lnTo>
                <a:lnTo>
                  <a:pt x="416" y="722"/>
                </a:lnTo>
                <a:lnTo>
                  <a:pt x="418" y="718"/>
                </a:lnTo>
                <a:lnTo>
                  <a:pt x="418" y="718"/>
                </a:lnTo>
                <a:lnTo>
                  <a:pt x="417" y="714"/>
                </a:lnTo>
                <a:lnTo>
                  <a:pt x="418" y="711"/>
                </a:lnTo>
                <a:lnTo>
                  <a:pt x="419" y="706"/>
                </a:lnTo>
                <a:lnTo>
                  <a:pt x="423" y="699"/>
                </a:lnTo>
                <a:lnTo>
                  <a:pt x="429" y="690"/>
                </a:lnTo>
                <a:lnTo>
                  <a:pt x="439" y="677"/>
                </a:lnTo>
                <a:lnTo>
                  <a:pt x="452" y="661"/>
                </a:lnTo>
                <a:lnTo>
                  <a:pt x="452" y="661"/>
                </a:lnTo>
                <a:lnTo>
                  <a:pt x="468" y="643"/>
                </a:lnTo>
                <a:lnTo>
                  <a:pt x="484" y="620"/>
                </a:lnTo>
                <a:lnTo>
                  <a:pt x="515" y="575"/>
                </a:lnTo>
                <a:lnTo>
                  <a:pt x="538" y="538"/>
                </a:lnTo>
                <a:lnTo>
                  <a:pt x="548" y="522"/>
                </a:lnTo>
                <a:lnTo>
                  <a:pt x="605" y="436"/>
                </a:lnTo>
                <a:lnTo>
                  <a:pt x="605" y="436"/>
                </a:lnTo>
                <a:lnTo>
                  <a:pt x="608" y="436"/>
                </a:lnTo>
                <a:lnTo>
                  <a:pt x="616" y="436"/>
                </a:lnTo>
                <a:lnTo>
                  <a:pt x="626" y="434"/>
                </a:lnTo>
                <a:lnTo>
                  <a:pt x="632" y="431"/>
                </a:lnTo>
                <a:lnTo>
                  <a:pt x="637" y="428"/>
                </a:lnTo>
                <a:lnTo>
                  <a:pt x="637" y="428"/>
                </a:lnTo>
                <a:lnTo>
                  <a:pt x="644" y="420"/>
                </a:lnTo>
                <a:lnTo>
                  <a:pt x="649" y="416"/>
                </a:lnTo>
                <a:lnTo>
                  <a:pt x="651" y="411"/>
                </a:lnTo>
                <a:lnTo>
                  <a:pt x="653" y="402"/>
                </a:lnTo>
                <a:lnTo>
                  <a:pt x="653" y="402"/>
                </a:lnTo>
                <a:lnTo>
                  <a:pt x="655" y="394"/>
                </a:lnTo>
                <a:lnTo>
                  <a:pt x="659" y="388"/>
                </a:lnTo>
                <a:lnTo>
                  <a:pt x="664" y="380"/>
                </a:lnTo>
                <a:lnTo>
                  <a:pt x="668" y="373"/>
                </a:lnTo>
                <a:lnTo>
                  <a:pt x="668" y="373"/>
                </a:lnTo>
                <a:lnTo>
                  <a:pt x="673" y="362"/>
                </a:lnTo>
                <a:lnTo>
                  <a:pt x="679" y="346"/>
                </a:lnTo>
                <a:lnTo>
                  <a:pt x="682" y="330"/>
                </a:lnTo>
                <a:lnTo>
                  <a:pt x="683" y="323"/>
                </a:lnTo>
                <a:lnTo>
                  <a:pt x="682" y="316"/>
                </a:lnTo>
                <a:lnTo>
                  <a:pt x="682" y="316"/>
                </a:lnTo>
                <a:lnTo>
                  <a:pt x="678" y="303"/>
                </a:lnTo>
                <a:lnTo>
                  <a:pt x="671" y="288"/>
                </a:lnTo>
                <a:lnTo>
                  <a:pt x="661" y="271"/>
                </a:lnTo>
                <a:lnTo>
                  <a:pt x="661" y="271"/>
                </a:lnTo>
                <a:lnTo>
                  <a:pt x="665" y="271"/>
                </a:lnTo>
                <a:lnTo>
                  <a:pt x="673" y="271"/>
                </a:lnTo>
                <a:lnTo>
                  <a:pt x="683" y="270"/>
                </a:lnTo>
                <a:lnTo>
                  <a:pt x="688" y="269"/>
                </a:lnTo>
                <a:lnTo>
                  <a:pt x="691" y="266"/>
                </a:lnTo>
                <a:lnTo>
                  <a:pt x="691" y="266"/>
                </a:lnTo>
                <a:lnTo>
                  <a:pt x="694" y="262"/>
                </a:lnTo>
                <a:lnTo>
                  <a:pt x="698" y="258"/>
                </a:lnTo>
                <a:lnTo>
                  <a:pt x="704" y="245"/>
                </a:lnTo>
                <a:lnTo>
                  <a:pt x="710" y="233"/>
                </a:lnTo>
                <a:lnTo>
                  <a:pt x="713" y="228"/>
                </a:lnTo>
                <a:lnTo>
                  <a:pt x="717" y="225"/>
                </a:lnTo>
                <a:lnTo>
                  <a:pt x="717" y="225"/>
                </a:lnTo>
                <a:lnTo>
                  <a:pt x="723" y="219"/>
                </a:lnTo>
                <a:lnTo>
                  <a:pt x="728" y="211"/>
                </a:lnTo>
                <a:lnTo>
                  <a:pt x="733" y="203"/>
                </a:lnTo>
                <a:lnTo>
                  <a:pt x="733" y="203"/>
                </a:lnTo>
                <a:lnTo>
                  <a:pt x="738" y="202"/>
                </a:lnTo>
                <a:lnTo>
                  <a:pt x="740" y="199"/>
                </a:lnTo>
                <a:lnTo>
                  <a:pt x="741" y="198"/>
                </a:lnTo>
                <a:lnTo>
                  <a:pt x="741" y="196"/>
                </a:lnTo>
                <a:lnTo>
                  <a:pt x="741" y="196"/>
                </a:lnTo>
                <a:lnTo>
                  <a:pt x="739" y="190"/>
                </a:lnTo>
                <a:lnTo>
                  <a:pt x="734" y="182"/>
                </a:lnTo>
                <a:lnTo>
                  <a:pt x="730" y="173"/>
                </a:lnTo>
                <a:lnTo>
                  <a:pt x="730" y="169"/>
                </a:lnTo>
                <a:lnTo>
                  <a:pt x="730" y="164"/>
                </a:lnTo>
                <a:lnTo>
                  <a:pt x="730" y="164"/>
                </a:lnTo>
                <a:lnTo>
                  <a:pt x="733" y="151"/>
                </a:lnTo>
                <a:lnTo>
                  <a:pt x="735" y="148"/>
                </a:lnTo>
                <a:lnTo>
                  <a:pt x="735" y="148"/>
                </a:lnTo>
                <a:lnTo>
                  <a:pt x="757" y="146"/>
                </a:lnTo>
                <a:lnTo>
                  <a:pt x="794" y="141"/>
                </a:lnTo>
                <a:lnTo>
                  <a:pt x="794" y="141"/>
                </a:lnTo>
                <a:lnTo>
                  <a:pt x="807" y="139"/>
                </a:lnTo>
                <a:lnTo>
                  <a:pt x="814" y="136"/>
                </a:lnTo>
                <a:lnTo>
                  <a:pt x="815" y="135"/>
                </a:lnTo>
                <a:lnTo>
                  <a:pt x="817" y="134"/>
                </a:lnTo>
                <a:lnTo>
                  <a:pt x="817" y="131"/>
                </a:lnTo>
                <a:lnTo>
                  <a:pt x="814" y="130"/>
                </a:lnTo>
                <a:lnTo>
                  <a:pt x="814" y="130"/>
                </a:lnTo>
                <a:lnTo>
                  <a:pt x="806" y="124"/>
                </a:lnTo>
                <a:lnTo>
                  <a:pt x="790" y="115"/>
                </a:lnTo>
                <a:lnTo>
                  <a:pt x="775" y="107"/>
                </a:lnTo>
                <a:lnTo>
                  <a:pt x="769" y="102"/>
                </a:lnTo>
                <a:lnTo>
                  <a:pt x="769" y="102"/>
                </a:lnTo>
                <a:lnTo>
                  <a:pt x="767" y="92"/>
                </a:lnTo>
                <a:lnTo>
                  <a:pt x="761" y="69"/>
                </a:lnTo>
                <a:lnTo>
                  <a:pt x="756" y="57"/>
                </a:lnTo>
                <a:lnTo>
                  <a:pt x="752" y="45"/>
                </a:lnTo>
                <a:lnTo>
                  <a:pt x="747" y="35"/>
                </a:lnTo>
                <a:lnTo>
                  <a:pt x="741" y="28"/>
                </a:lnTo>
                <a:lnTo>
                  <a:pt x="741" y="28"/>
                </a:lnTo>
                <a:lnTo>
                  <a:pt x="734" y="22"/>
                </a:lnTo>
                <a:lnTo>
                  <a:pt x="722" y="16"/>
                </a:lnTo>
                <a:lnTo>
                  <a:pt x="706" y="10"/>
                </a:lnTo>
                <a:lnTo>
                  <a:pt x="688" y="5"/>
                </a:lnTo>
                <a:lnTo>
                  <a:pt x="668" y="1"/>
                </a:lnTo>
                <a:lnTo>
                  <a:pt x="648" y="0"/>
                </a:lnTo>
                <a:lnTo>
                  <a:pt x="638" y="0"/>
                </a:lnTo>
                <a:lnTo>
                  <a:pt x="627" y="1"/>
                </a:lnTo>
                <a:lnTo>
                  <a:pt x="617" y="4"/>
                </a:lnTo>
                <a:lnTo>
                  <a:pt x="606" y="7"/>
                </a:lnTo>
                <a:lnTo>
                  <a:pt x="606" y="7"/>
                </a:lnTo>
                <a:lnTo>
                  <a:pt x="589" y="13"/>
                </a:lnTo>
                <a:lnTo>
                  <a:pt x="576" y="19"/>
                </a:lnTo>
                <a:lnTo>
                  <a:pt x="566" y="26"/>
                </a:lnTo>
                <a:lnTo>
                  <a:pt x="558" y="30"/>
                </a:lnTo>
                <a:lnTo>
                  <a:pt x="553" y="35"/>
                </a:lnTo>
                <a:lnTo>
                  <a:pt x="549" y="41"/>
                </a:lnTo>
                <a:lnTo>
                  <a:pt x="543" y="52"/>
                </a:lnTo>
                <a:lnTo>
                  <a:pt x="543" y="52"/>
                </a:lnTo>
                <a:lnTo>
                  <a:pt x="540" y="62"/>
                </a:lnTo>
                <a:lnTo>
                  <a:pt x="536" y="74"/>
                </a:lnTo>
                <a:lnTo>
                  <a:pt x="529" y="106"/>
                </a:lnTo>
                <a:lnTo>
                  <a:pt x="520" y="146"/>
                </a:lnTo>
                <a:lnTo>
                  <a:pt x="520" y="146"/>
                </a:lnTo>
                <a:close/>
                <a:moveTo>
                  <a:pt x="504" y="416"/>
                </a:moveTo>
                <a:lnTo>
                  <a:pt x="504" y="416"/>
                </a:lnTo>
                <a:lnTo>
                  <a:pt x="481" y="447"/>
                </a:lnTo>
                <a:lnTo>
                  <a:pt x="464" y="473"/>
                </a:lnTo>
                <a:lnTo>
                  <a:pt x="452" y="491"/>
                </a:lnTo>
                <a:lnTo>
                  <a:pt x="452" y="491"/>
                </a:lnTo>
                <a:lnTo>
                  <a:pt x="444" y="509"/>
                </a:lnTo>
                <a:lnTo>
                  <a:pt x="432" y="535"/>
                </a:lnTo>
                <a:lnTo>
                  <a:pt x="419" y="563"/>
                </a:lnTo>
                <a:lnTo>
                  <a:pt x="406" y="587"/>
                </a:lnTo>
                <a:lnTo>
                  <a:pt x="406" y="587"/>
                </a:lnTo>
                <a:lnTo>
                  <a:pt x="400" y="599"/>
                </a:lnTo>
                <a:lnTo>
                  <a:pt x="395" y="614"/>
                </a:lnTo>
                <a:lnTo>
                  <a:pt x="387" y="646"/>
                </a:lnTo>
                <a:lnTo>
                  <a:pt x="381" y="673"/>
                </a:lnTo>
                <a:lnTo>
                  <a:pt x="379" y="684"/>
                </a:lnTo>
                <a:lnTo>
                  <a:pt x="379" y="684"/>
                </a:lnTo>
                <a:lnTo>
                  <a:pt x="379" y="677"/>
                </a:lnTo>
                <a:lnTo>
                  <a:pt x="379" y="658"/>
                </a:lnTo>
                <a:lnTo>
                  <a:pt x="377" y="633"/>
                </a:lnTo>
                <a:lnTo>
                  <a:pt x="376" y="618"/>
                </a:lnTo>
                <a:lnTo>
                  <a:pt x="372" y="605"/>
                </a:lnTo>
                <a:lnTo>
                  <a:pt x="372" y="605"/>
                </a:lnTo>
                <a:lnTo>
                  <a:pt x="365" y="569"/>
                </a:lnTo>
                <a:lnTo>
                  <a:pt x="356" y="527"/>
                </a:lnTo>
                <a:lnTo>
                  <a:pt x="349" y="477"/>
                </a:lnTo>
                <a:lnTo>
                  <a:pt x="349" y="477"/>
                </a:lnTo>
                <a:lnTo>
                  <a:pt x="362" y="471"/>
                </a:lnTo>
                <a:lnTo>
                  <a:pt x="372" y="467"/>
                </a:lnTo>
                <a:lnTo>
                  <a:pt x="379" y="462"/>
                </a:lnTo>
                <a:lnTo>
                  <a:pt x="379" y="462"/>
                </a:lnTo>
                <a:lnTo>
                  <a:pt x="382" y="458"/>
                </a:lnTo>
                <a:lnTo>
                  <a:pt x="382" y="458"/>
                </a:lnTo>
                <a:lnTo>
                  <a:pt x="384" y="458"/>
                </a:lnTo>
                <a:lnTo>
                  <a:pt x="390" y="454"/>
                </a:lnTo>
                <a:lnTo>
                  <a:pt x="390" y="454"/>
                </a:lnTo>
                <a:lnTo>
                  <a:pt x="398" y="450"/>
                </a:lnTo>
                <a:lnTo>
                  <a:pt x="404" y="443"/>
                </a:lnTo>
                <a:lnTo>
                  <a:pt x="411" y="439"/>
                </a:lnTo>
                <a:lnTo>
                  <a:pt x="419" y="434"/>
                </a:lnTo>
                <a:lnTo>
                  <a:pt x="419" y="434"/>
                </a:lnTo>
                <a:lnTo>
                  <a:pt x="439" y="430"/>
                </a:lnTo>
                <a:lnTo>
                  <a:pt x="468" y="424"/>
                </a:lnTo>
                <a:lnTo>
                  <a:pt x="504" y="416"/>
                </a:lnTo>
                <a:lnTo>
                  <a:pt x="504" y="4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A99F42D0-579B-43EE-878F-04CE0F41F60D}"/>
              </a:ext>
            </a:extLst>
          </p:cNvPr>
          <p:cNvSpPr>
            <a:spLocks noEditPoints="1"/>
          </p:cNvSpPr>
          <p:nvPr/>
        </p:nvSpPr>
        <p:spPr bwMode="auto">
          <a:xfrm>
            <a:off x="2541537" y="786345"/>
            <a:ext cx="1188702" cy="1651460"/>
          </a:xfrm>
          <a:custGeom>
            <a:avLst/>
            <a:gdLst>
              <a:gd name="T0" fmla="*/ 122 w 953"/>
              <a:gd name="T1" fmla="*/ 1226 h 1324"/>
              <a:gd name="T2" fmla="*/ 116 w 953"/>
              <a:gd name="T3" fmla="*/ 1262 h 1324"/>
              <a:gd name="T4" fmla="*/ 166 w 953"/>
              <a:gd name="T5" fmla="*/ 1310 h 1324"/>
              <a:gd name="T6" fmla="*/ 207 w 953"/>
              <a:gd name="T7" fmla="*/ 1324 h 1324"/>
              <a:gd name="T8" fmla="*/ 313 w 953"/>
              <a:gd name="T9" fmla="*/ 1320 h 1324"/>
              <a:gd name="T10" fmla="*/ 402 w 953"/>
              <a:gd name="T11" fmla="*/ 1315 h 1324"/>
              <a:gd name="T12" fmla="*/ 424 w 953"/>
              <a:gd name="T13" fmla="*/ 1303 h 1324"/>
              <a:gd name="T14" fmla="*/ 650 w 953"/>
              <a:gd name="T15" fmla="*/ 1273 h 1324"/>
              <a:gd name="T16" fmla="*/ 648 w 953"/>
              <a:gd name="T17" fmla="*/ 1235 h 1324"/>
              <a:gd name="T18" fmla="*/ 549 w 953"/>
              <a:gd name="T19" fmla="*/ 1187 h 1324"/>
              <a:gd name="T20" fmla="*/ 605 w 953"/>
              <a:gd name="T21" fmla="*/ 1153 h 1324"/>
              <a:gd name="T22" fmla="*/ 575 w 953"/>
              <a:gd name="T23" fmla="*/ 1135 h 1324"/>
              <a:gd name="T24" fmla="*/ 512 w 953"/>
              <a:gd name="T25" fmla="*/ 1131 h 1324"/>
              <a:gd name="T26" fmla="*/ 458 w 953"/>
              <a:gd name="T27" fmla="*/ 1102 h 1324"/>
              <a:gd name="T28" fmla="*/ 430 w 953"/>
              <a:gd name="T29" fmla="*/ 1094 h 1324"/>
              <a:gd name="T30" fmla="*/ 402 w 953"/>
              <a:gd name="T31" fmla="*/ 983 h 1324"/>
              <a:gd name="T32" fmla="*/ 408 w 953"/>
              <a:gd name="T33" fmla="*/ 831 h 1324"/>
              <a:gd name="T34" fmla="*/ 421 w 953"/>
              <a:gd name="T35" fmla="*/ 781 h 1324"/>
              <a:gd name="T36" fmla="*/ 454 w 953"/>
              <a:gd name="T37" fmla="*/ 537 h 1324"/>
              <a:gd name="T38" fmla="*/ 549 w 953"/>
              <a:gd name="T39" fmla="*/ 451 h 1324"/>
              <a:gd name="T40" fmla="*/ 562 w 953"/>
              <a:gd name="T41" fmla="*/ 449 h 1324"/>
              <a:gd name="T42" fmla="*/ 641 w 953"/>
              <a:gd name="T43" fmla="*/ 380 h 1324"/>
              <a:gd name="T44" fmla="*/ 664 w 953"/>
              <a:gd name="T45" fmla="*/ 295 h 1324"/>
              <a:gd name="T46" fmla="*/ 725 w 953"/>
              <a:gd name="T47" fmla="*/ 274 h 1324"/>
              <a:gd name="T48" fmla="*/ 744 w 953"/>
              <a:gd name="T49" fmla="*/ 271 h 1324"/>
              <a:gd name="T50" fmla="*/ 811 w 953"/>
              <a:gd name="T51" fmla="*/ 275 h 1324"/>
              <a:gd name="T52" fmla="*/ 823 w 953"/>
              <a:gd name="T53" fmla="*/ 252 h 1324"/>
              <a:gd name="T54" fmla="*/ 837 w 953"/>
              <a:gd name="T55" fmla="*/ 232 h 1324"/>
              <a:gd name="T56" fmla="*/ 861 w 953"/>
              <a:gd name="T57" fmla="*/ 221 h 1324"/>
              <a:gd name="T58" fmla="*/ 872 w 953"/>
              <a:gd name="T59" fmla="*/ 163 h 1324"/>
              <a:gd name="T60" fmla="*/ 939 w 953"/>
              <a:gd name="T61" fmla="*/ 181 h 1324"/>
              <a:gd name="T62" fmla="*/ 953 w 953"/>
              <a:gd name="T63" fmla="*/ 172 h 1324"/>
              <a:gd name="T64" fmla="*/ 891 w 953"/>
              <a:gd name="T65" fmla="*/ 125 h 1324"/>
              <a:gd name="T66" fmla="*/ 891 w 953"/>
              <a:gd name="T67" fmla="*/ 66 h 1324"/>
              <a:gd name="T68" fmla="*/ 862 w 953"/>
              <a:gd name="T69" fmla="*/ 23 h 1324"/>
              <a:gd name="T70" fmla="*/ 795 w 953"/>
              <a:gd name="T71" fmla="*/ 0 h 1324"/>
              <a:gd name="T72" fmla="*/ 701 w 953"/>
              <a:gd name="T73" fmla="*/ 17 h 1324"/>
              <a:gd name="T74" fmla="*/ 670 w 953"/>
              <a:gd name="T75" fmla="*/ 67 h 1324"/>
              <a:gd name="T76" fmla="*/ 634 w 953"/>
              <a:gd name="T77" fmla="*/ 142 h 1324"/>
              <a:gd name="T78" fmla="*/ 483 w 953"/>
              <a:gd name="T79" fmla="*/ 125 h 1324"/>
              <a:gd name="T80" fmla="*/ 262 w 953"/>
              <a:gd name="T81" fmla="*/ 145 h 1324"/>
              <a:gd name="T82" fmla="*/ 159 w 953"/>
              <a:gd name="T83" fmla="*/ 184 h 1324"/>
              <a:gd name="T84" fmla="*/ 108 w 953"/>
              <a:gd name="T85" fmla="*/ 227 h 1324"/>
              <a:gd name="T86" fmla="*/ 71 w 953"/>
              <a:gd name="T87" fmla="*/ 255 h 1324"/>
              <a:gd name="T88" fmla="*/ 8 w 953"/>
              <a:gd name="T89" fmla="*/ 362 h 1324"/>
              <a:gd name="T90" fmla="*/ 5 w 953"/>
              <a:gd name="T91" fmla="*/ 434 h 1324"/>
              <a:gd name="T92" fmla="*/ 88 w 953"/>
              <a:gd name="T93" fmla="*/ 638 h 1324"/>
              <a:gd name="T94" fmla="*/ 127 w 953"/>
              <a:gd name="T95" fmla="*/ 729 h 1324"/>
              <a:gd name="T96" fmla="*/ 173 w 953"/>
              <a:gd name="T97" fmla="*/ 829 h 1324"/>
              <a:gd name="T98" fmla="*/ 170 w 953"/>
              <a:gd name="T99" fmla="*/ 852 h 1324"/>
              <a:gd name="T100" fmla="*/ 148 w 953"/>
              <a:gd name="T101" fmla="*/ 959 h 1324"/>
              <a:gd name="T102" fmla="*/ 171 w 953"/>
              <a:gd name="T103" fmla="*/ 1165 h 1324"/>
              <a:gd name="T104" fmla="*/ 282 w 953"/>
              <a:gd name="T105" fmla="*/ 908 h 1324"/>
              <a:gd name="T106" fmla="*/ 316 w 953"/>
              <a:gd name="T107" fmla="*/ 1052 h 1324"/>
              <a:gd name="T108" fmla="*/ 311 w 953"/>
              <a:gd name="T109" fmla="*/ 1139 h 1324"/>
              <a:gd name="T110" fmla="*/ 258 w 953"/>
              <a:gd name="T111" fmla="*/ 1119 h 1324"/>
              <a:gd name="T112" fmla="*/ 280 w 953"/>
              <a:gd name="T113" fmla="*/ 390 h 1324"/>
              <a:gd name="T114" fmla="*/ 307 w 953"/>
              <a:gd name="T115" fmla="*/ 431 h 1324"/>
              <a:gd name="T116" fmla="*/ 330 w 953"/>
              <a:gd name="T117" fmla="*/ 446 h 1324"/>
              <a:gd name="T118" fmla="*/ 328 w 953"/>
              <a:gd name="T119" fmla="*/ 47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3" h="1324">
                <a:moveTo>
                  <a:pt x="172" y="1192"/>
                </a:moveTo>
                <a:lnTo>
                  <a:pt x="172" y="1192"/>
                </a:lnTo>
                <a:lnTo>
                  <a:pt x="148" y="1208"/>
                </a:lnTo>
                <a:lnTo>
                  <a:pt x="131" y="1219"/>
                </a:lnTo>
                <a:lnTo>
                  <a:pt x="122" y="1226"/>
                </a:lnTo>
                <a:lnTo>
                  <a:pt x="122" y="1226"/>
                </a:lnTo>
                <a:lnTo>
                  <a:pt x="120" y="1233"/>
                </a:lnTo>
                <a:lnTo>
                  <a:pt x="118" y="1245"/>
                </a:lnTo>
                <a:lnTo>
                  <a:pt x="116" y="1258"/>
                </a:lnTo>
                <a:lnTo>
                  <a:pt x="116" y="1261"/>
                </a:lnTo>
                <a:lnTo>
                  <a:pt x="116" y="1262"/>
                </a:lnTo>
                <a:lnTo>
                  <a:pt x="116" y="1262"/>
                </a:lnTo>
                <a:lnTo>
                  <a:pt x="165" y="1271"/>
                </a:lnTo>
                <a:lnTo>
                  <a:pt x="165" y="1271"/>
                </a:lnTo>
                <a:lnTo>
                  <a:pt x="164" y="1277"/>
                </a:lnTo>
                <a:lnTo>
                  <a:pt x="164" y="1289"/>
                </a:lnTo>
                <a:lnTo>
                  <a:pt x="165" y="1304"/>
                </a:lnTo>
                <a:lnTo>
                  <a:pt x="166" y="1310"/>
                </a:lnTo>
                <a:lnTo>
                  <a:pt x="169" y="1313"/>
                </a:lnTo>
                <a:lnTo>
                  <a:pt x="169" y="1313"/>
                </a:lnTo>
                <a:lnTo>
                  <a:pt x="175" y="1320"/>
                </a:lnTo>
                <a:lnTo>
                  <a:pt x="181" y="1322"/>
                </a:lnTo>
                <a:lnTo>
                  <a:pt x="190" y="1323"/>
                </a:lnTo>
                <a:lnTo>
                  <a:pt x="207" y="1324"/>
                </a:lnTo>
                <a:lnTo>
                  <a:pt x="207" y="1324"/>
                </a:lnTo>
                <a:lnTo>
                  <a:pt x="229" y="1323"/>
                </a:lnTo>
                <a:lnTo>
                  <a:pt x="255" y="1322"/>
                </a:lnTo>
                <a:lnTo>
                  <a:pt x="283" y="1321"/>
                </a:lnTo>
                <a:lnTo>
                  <a:pt x="313" y="1320"/>
                </a:lnTo>
                <a:lnTo>
                  <a:pt x="313" y="1320"/>
                </a:lnTo>
                <a:lnTo>
                  <a:pt x="335" y="1320"/>
                </a:lnTo>
                <a:lnTo>
                  <a:pt x="348" y="1318"/>
                </a:lnTo>
                <a:lnTo>
                  <a:pt x="358" y="1317"/>
                </a:lnTo>
                <a:lnTo>
                  <a:pt x="373" y="1316"/>
                </a:lnTo>
                <a:lnTo>
                  <a:pt x="373" y="1316"/>
                </a:lnTo>
                <a:lnTo>
                  <a:pt x="402" y="1315"/>
                </a:lnTo>
                <a:lnTo>
                  <a:pt x="410" y="1313"/>
                </a:lnTo>
                <a:lnTo>
                  <a:pt x="414" y="1312"/>
                </a:lnTo>
                <a:lnTo>
                  <a:pt x="416" y="1311"/>
                </a:lnTo>
                <a:lnTo>
                  <a:pt x="416" y="1311"/>
                </a:lnTo>
                <a:lnTo>
                  <a:pt x="420" y="1306"/>
                </a:lnTo>
                <a:lnTo>
                  <a:pt x="424" y="1303"/>
                </a:lnTo>
                <a:lnTo>
                  <a:pt x="425" y="1298"/>
                </a:lnTo>
                <a:lnTo>
                  <a:pt x="425" y="1298"/>
                </a:lnTo>
                <a:lnTo>
                  <a:pt x="537" y="1287"/>
                </a:lnTo>
                <a:lnTo>
                  <a:pt x="613" y="1279"/>
                </a:lnTo>
                <a:lnTo>
                  <a:pt x="639" y="1276"/>
                </a:lnTo>
                <a:lnTo>
                  <a:pt x="650" y="1273"/>
                </a:lnTo>
                <a:lnTo>
                  <a:pt x="650" y="1273"/>
                </a:lnTo>
                <a:lnTo>
                  <a:pt x="651" y="1271"/>
                </a:lnTo>
                <a:lnTo>
                  <a:pt x="652" y="1266"/>
                </a:lnTo>
                <a:lnTo>
                  <a:pt x="652" y="1254"/>
                </a:lnTo>
                <a:lnTo>
                  <a:pt x="651" y="1241"/>
                </a:lnTo>
                <a:lnTo>
                  <a:pt x="648" y="1235"/>
                </a:lnTo>
                <a:lnTo>
                  <a:pt x="647" y="1232"/>
                </a:lnTo>
                <a:lnTo>
                  <a:pt x="647" y="1232"/>
                </a:lnTo>
                <a:lnTo>
                  <a:pt x="641" y="1228"/>
                </a:lnTo>
                <a:lnTo>
                  <a:pt x="630" y="1222"/>
                </a:lnTo>
                <a:lnTo>
                  <a:pt x="596" y="1208"/>
                </a:lnTo>
                <a:lnTo>
                  <a:pt x="549" y="1187"/>
                </a:lnTo>
                <a:lnTo>
                  <a:pt x="597" y="1164"/>
                </a:lnTo>
                <a:lnTo>
                  <a:pt x="597" y="1164"/>
                </a:lnTo>
                <a:lnTo>
                  <a:pt x="600" y="1163"/>
                </a:lnTo>
                <a:lnTo>
                  <a:pt x="603" y="1159"/>
                </a:lnTo>
                <a:lnTo>
                  <a:pt x="605" y="1157"/>
                </a:lnTo>
                <a:lnTo>
                  <a:pt x="605" y="1153"/>
                </a:lnTo>
                <a:lnTo>
                  <a:pt x="602" y="1148"/>
                </a:lnTo>
                <a:lnTo>
                  <a:pt x="599" y="1143"/>
                </a:lnTo>
                <a:lnTo>
                  <a:pt x="599" y="1143"/>
                </a:lnTo>
                <a:lnTo>
                  <a:pt x="592" y="1139"/>
                </a:lnTo>
                <a:lnTo>
                  <a:pt x="584" y="1136"/>
                </a:lnTo>
                <a:lnTo>
                  <a:pt x="575" y="1135"/>
                </a:lnTo>
                <a:lnTo>
                  <a:pt x="566" y="1135"/>
                </a:lnTo>
                <a:lnTo>
                  <a:pt x="545" y="1135"/>
                </a:lnTo>
                <a:lnTo>
                  <a:pt x="537" y="1135"/>
                </a:lnTo>
                <a:lnTo>
                  <a:pt x="528" y="1135"/>
                </a:lnTo>
                <a:lnTo>
                  <a:pt x="528" y="1135"/>
                </a:lnTo>
                <a:lnTo>
                  <a:pt x="512" y="1131"/>
                </a:lnTo>
                <a:lnTo>
                  <a:pt x="498" y="1126"/>
                </a:lnTo>
                <a:lnTo>
                  <a:pt x="484" y="1120"/>
                </a:lnTo>
                <a:lnTo>
                  <a:pt x="475" y="1114"/>
                </a:lnTo>
                <a:lnTo>
                  <a:pt x="475" y="1114"/>
                </a:lnTo>
                <a:lnTo>
                  <a:pt x="461" y="1105"/>
                </a:lnTo>
                <a:lnTo>
                  <a:pt x="458" y="1102"/>
                </a:lnTo>
                <a:lnTo>
                  <a:pt x="454" y="1100"/>
                </a:lnTo>
                <a:lnTo>
                  <a:pt x="454" y="1100"/>
                </a:lnTo>
                <a:lnTo>
                  <a:pt x="442" y="1097"/>
                </a:lnTo>
                <a:lnTo>
                  <a:pt x="435" y="1096"/>
                </a:lnTo>
                <a:lnTo>
                  <a:pt x="430" y="1094"/>
                </a:lnTo>
                <a:lnTo>
                  <a:pt x="430" y="1094"/>
                </a:lnTo>
                <a:lnTo>
                  <a:pt x="425" y="1088"/>
                </a:lnTo>
                <a:lnTo>
                  <a:pt x="419" y="1078"/>
                </a:lnTo>
                <a:lnTo>
                  <a:pt x="410" y="1063"/>
                </a:lnTo>
                <a:lnTo>
                  <a:pt x="410" y="1063"/>
                </a:lnTo>
                <a:lnTo>
                  <a:pt x="405" y="1018"/>
                </a:lnTo>
                <a:lnTo>
                  <a:pt x="402" y="983"/>
                </a:lnTo>
                <a:lnTo>
                  <a:pt x="401" y="968"/>
                </a:lnTo>
                <a:lnTo>
                  <a:pt x="401" y="958"/>
                </a:lnTo>
                <a:lnTo>
                  <a:pt x="401" y="958"/>
                </a:lnTo>
                <a:lnTo>
                  <a:pt x="408" y="840"/>
                </a:lnTo>
                <a:lnTo>
                  <a:pt x="408" y="840"/>
                </a:lnTo>
                <a:lnTo>
                  <a:pt x="408" y="831"/>
                </a:lnTo>
                <a:lnTo>
                  <a:pt x="408" y="824"/>
                </a:lnTo>
                <a:lnTo>
                  <a:pt x="409" y="817"/>
                </a:lnTo>
                <a:lnTo>
                  <a:pt x="409" y="817"/>
                </a:lnTo>
                <a:lnTo>
                  <a:pt x="414" y="803"/>
                </a:lnTo>
                <a:lnTo>
                  <a:pt x="421" y="781"/>
                </a:lnTo>
                <a:lnTo>
                  <a:pt x="421" y="781"/>
                </a:lnTo>
                <a:lnTo>
                  <a:pt x="422" y="773"/>
                </a:lnTo>
                <a:lnTo>
                  <a:pt x="422" y="762"/>
                </a:lnTo>
                <a:lnTo>
                  <a:pt x="420" y="738"/>
                </a:lnTo>
                <a:lnTo>
                  <a:pt x="416" y="707"/>
                </a:lnTo>
                <a:lnTo>
                  <a:pt x="410" y="674"/>
                </a:lnTo>
                <a:lnTo>
                  <a:pt x="454" y="537"/>
                </a:lnTo>
                <a:lnTo>
                  <a:pt x="454" y="537"/>
                </a:lnTo>
                <a:lnTo>
                  <a:pt x="493" y="500"/>
                </a:lnTo>
                <a:lnTo>
                  <a:pt x="522" y="474"/>
                </a:lnTo>
                <a:lnTo>
                  <a:pt x="539" y="458"/>
                </a:lnTo>
                <a:lnTo>
                  <a:pt x="539" y="458"/>
                </a:lnTo>
                <a:lnTo>
                  <a:pt x="549" y="451"/>
                </a:lnTo>
                <a:lnTo>
                  <a:pt x="554" y="446"/>
                </a:lnTo>
                <a:lnTo>
                  <a:pt x="554" y="446"/>
                </a:lnTo>
                <a:lnTo>
                  <a:pt x="555" y="447"/>
                </a:lnTo>
                <a:lnTo>
                  <a:pt x="556" y="449"/>
                </a:lnTo>
                <a:lnTo>
                  <a:pt x="560" y="450"/>
                </a:lnTo>
                <a:lnTo>
                  <a:pt x="562" y="449"/>
                </a:lnTo>
                <a:lnTo>
                  <a:pt x="565" y="447"/>
                </a:lnTo>
                <a:lnTo>
                  <a:pt x="565" y="447"/>
                </a:lnTo>
                <a:lnTo>
                  <a:pt x="580" y="435"/>
                </a:lnTo>
                <a:lnTo>
                  <a:pt x="607" y="412"/>
                </a:lnTo>
                <a:lnTo>
                  <a:pt x="633" y="390"/>
                </a:lnTo>
                <a:lnTo>
                  <a:pt x="641" y="380"/>
                </a:lnTo>
                <a:lnTo>
                  <a:pt x="644" y="377"/>
                </a:lnTo>
                <a:lnTo>
                  <a:pt x="645" y="374"/>
                </a:lnTo>
                <a:lnTo>
                  <a:pt x="645" y="374"/>
                </a:lnTo>
                <a:lnTo>
                  <a:pt x="654" y="331"/>
                </a:lnTo>
                <a:lnTo>
                  <a:pt x="664" y="295"/>
                </a:lnTo>
                <a:lnTo>
                  <a:pt x="664" y="295"/>
                </a:lnTo>
                <a:lnTo>
                  <a:pt x="678" y="287"/>
                </a:lnTo>
                <a:lnTo>
                  <a:pt x="690" y="282"/>
                </a:lnTo>
                <a:lnTo>
                  <a:pt x="698" y="278"/>
                </a:lnTo>
                <a:lnTo>
                  <a:pt x="698" y="278"/>
                </a:lnTo>
                <a:lnTo>
                  <a:pt x="710" y="277"/>
                </a:lnTo>
                <a:lnTo>
                  <a:pt x="725" y="274"/>
                </a:lnTo>
                <a:lnTo>
                  <a:pt x="725" y="274"/>
                </a:lnTo>
                <a:lnTo>
                  <a:pt x="730" y="271"/>
                </a:lnTo>
                <a:lnTo>
                  <a:pt x="731" y="270"/>
                </a:lnTo>
                <a:lnTo>
                  <a:pt x="735" y="270"/>
                </a:lnTo>
                <a:lnTo>
                  <a:pt x="744" y="271"/>
                </a:lnTo>
                <a:lnTo>
                  <a:pt x="744" y="271"/>
                </a:lnTo>
                <a:lnTo>
                  <a:pt x="775" y="278"/>
                </a:lnTo>
                <a:lnTo>
                  <a:pt x="787" y="281"/>
                </a:lnTo>
                <a:lnTo>
                  <a:pt x="798" y="281"/>
                </a:lnTo>
                <a:lnTo>
                  <a:pt x="798" y="281"/>
                </a:lnTo>
                <a:lnTo>
                  <a:pt x="805" y="278"/>
                </a:lnTo>
                <a:lnTo>
                  <a:pt x="811" y="275"/>
                </a:lnTo>
                <a:lnTo>
                  <a:pt x="816" y="270"/>
                </a:lnTo>
                <a:lnTo>
                  <a:pt x="818" y="267"/>
                </a:lnTo>
                <a:lnTo>
                  <a:pt x="820" y="264"/>
                </a:lnTo>
                <a:lnTo>
                  <a:pt x="820" y="264"/>
                </a:lnTo>
                <a:lnTo>
                  <a:pt x="821" y="258"/>
                </a:lnTo>
                <a:lnTo>
                  <a:pt x="823" y="252"/>
                </a:lnTo>
                <a:lnTo>
                  <a:pt x="828" y="244"/>
                </a:lnTo>
                <a:lnTo>
                  <a:pt x="828" y="244"/>
                </a:lnTo>
                <a:lnTo>
                  <a:pt x="833" y="238"/>
                </a:lnTo>
                <a:lnTo>
                  <a:pt x="835" y="235"/>
                </a:lnTo>
                <a:lnTo>
                  <a:pt x="837" y="232"/>
                </a:lnTo>
                <a:lnTo>
                  <a:pt x="837" y="232"/>
                </a:lnTo>
                <a:lnTo>
                  <a:pt x="845" y="232"/>
                </a:lnTo>
                <a:lnTo>
                  <a:pt x="851" y="230"/>
                </a:lnTo>
                <a:lnTo>
                  <a:pt x="855" y="229"/>
                </a:lnTo>
                <a:lnTo>
                  <a:pt x="859" y="225"/>
                </a:lnTo>
                <a:lnTo>
                  <a:pt x="859" y="225"/>
                </a:lnTo>
                <a:lnTo>
                  <a:pt x="861" y="221"/>
                </a:lnTo>
                <a:lnTo>
                  <a:pt x="863" y="214"/>
                </a:lnTo>
                <a:lnTo>
                  <a:pt x="863" y="207"/>
                </a:lnTo>
                <a:lnTo>
                  <a:pt x="865" y="198"/>
                </a:lnTo>
                <a:lnTo>
                  <a:pt x="863" y="185"/>
                </a:lnTo>
                <a:lnTo>
                  <a:pt x="862" y="179"/>
                </a:lnTo>
                <a:lnTo>
                  <a:pt x="872" y="163"/>
                </a:lnTo>
                <a:lnTo>
                  <a:pt x="872" y="163"/>
                </a:lnTo>
                <a:lnTo>
                  <a:pt x="882" y="167"/>
                </a:lnTo>
                <a:lnTo>
                  <a:pt x="905" y="174"/>
                </a:lnTo>
                <a:lnTo>
                  <a:pt x="918" y="178"/>
                </a:lnTo>
                <a:lnTo>
                  <a:pt x="929" y="180"/>
                </a:lnTo>
                <a:lnTo>
                  <a:pt x="939" y="181"/>
                </a:lnTo>
                <a:lnTo>
                  <a:pt x="941" y="180"/>
                </a:lnTo>
                <a:lnTo>
                  <a:pt x="944" y="180"/>
                </a:lnTo>
                <a:lnTo>
                  <a:pt x="944" y="180"/>
                </a:lnTo>
                <a:lnTo>
                  <a:pt x="948" y="175"/>
                </a:lnTo>
                <a:lnTo>
                  <a:pt x="952" y="173"/>
                </a:lnTo>
                <a:lnTo>
                  <a:pt x="953" y="172"/>
                </a:lnTo>
                <a:lnTo>
                  <a:pt x="952" y="170"/>
                </a:lnTo>
                <a:lnTo>
                  <a:pt x="946" y="163"/>
                </a:lnTo>
                <a:lnTo>
                  <a:pt x="946" y="163"/>
                </a:lnTo>
                <a:lnTo>
                  <a:pt x="931" y="152"/>
                </a:lnTo>
                <a:lnTo>
                  <a:pt x="913" y="140"/>
                </a:lnTo>
                <a:lnTo>
                  <a:pt x="891" y="125"/>
                </a:lnTo>
                <a:lnTo>
                  <a:pt x="891" y="125"/>
                </a:lnTo>
                <a:lnTo>
                  <a:pt x="893" y="118"/>
                </a:lnTo>
                <a:lnTo>
                  <a:pt x="894" y="100"/>
                </a:lnTo>
                <a:lnTo>
                  <a:pt x="894" y="89"/>
                </a:lnTo>
                <a:lnTo>
                  <a:pt x="893" y="77"/>
                </a:lnTo>
                <a:lnTo>
                  <a:pt x="891" y="66"/>
                </a:lnTo>
                <a:lnTo>
                  <a:pt x="889" y="56"/>
                </a:lnTo>
                <a:lnTo>
                  <a:pt x="889" y="56"/>
                </a:lnTo>
                <a:lnTo>
                  <a:pt x="884" y="48"/>
                </a:lnTo>
                <a:lnTo>
                  <a:pt x="878" y="39"/>
                </a:lnTo>
                <a:lnTo>
                  <a:pt x="872" y="32"/>
                </a:lnTo>
                <a:lnTo>
                  <a:pt x="862" y="23"/>
                </a:lnTo>
                <a:lnTo>
                  <a:pt x="852" y="17"/>
                </a:lnTo>
                <a:lnTo>
                  <a:pt x="840" y="11"/>
                </a:lnTo>
                <a:lnTo>
                  <a:pt x="827" y="6"/>
                </a:lnTo>
                <a:lnTo>
                  <a:pt x="812" y="3"/>
                </a:lnTo>
                <a:lnTo>
                  <a:pt x="812" y="3"/>
                </a:lnTo>
                <a:lnTo>
                  <a:pt x="795" y="0"/>
                </a:lnTo>
                <a:lnTo>
                  <a:pt x="778" y="0"/>
                </a:lnTo>
                <a:lnTo>
                  <a:pt x="760" y="1"/>
                </a:lnTo>
                <a:lnTo>
                  <a:pt x="743" y="4"/>
                </a:lnTo>
                <a:lnTo>
                  <a:pt x="726" y="8"/>
                </a:lnTo>
                <a:lnTo>
                  <a:pt x="713" y="12"/>
                </a:lnTo>
                <a:lnTo>
                  <a:pt x="701" y="17"/>
                </a:lnTo>
                <a:lnTo>
                  <a:pt x="691" y="23"/>
                </a:lnTo>
                <a:lnTo>
                  <a:pt x="691" y="23"/>
                </a:lnTo>
                <a:lnTo>
                  <a:pt x="687" y="28"/>
                </a:lnTo>
                <a:lnTo>
                  <a:pt x="685" y="33"/>
                </a:lnTo>
                <a:lnTo>
                  <a:pt x="678" y="49"/>
                </a:lnTo>
                <a:lnTo>
                  <a:pt x="670" y="67"/>
                </a:lnTo>
                <a:lnTo>
                  <a:pt x="663" y="88"/>
                </a:lnTo>
                <a:lnTo>
                  <a:pt x="653" y="123"/>
                </a:lnTo>
                <a:lnTo>
                  <a:pt x="650" y="139"/>
                </a:lnTo>
                <a:lnTo>
                  <a:pt x="647" y="145"/>
                </a:lnTo>
                <a:lnTo>
                  <a:pt x="647" y="145"/>
                </a:lnTo>
                <a:lnTo>
                  <a:pt x="634" y="142"/>
                </a:lnTo>
                <a:lnTo>
                  <a:pt x="599" y="136"/>
                </a:lnTo>
                <a:lnTo>
                  <a:pt x="574" y="133"/>
                </a:lnTo>
                <a:lnTo>
                  <a:pt x="546" y="129"/>
                </a:lnTo>
                <a:lnTo>
                  <a:pt x="516" y="127"/>
                </a:lnTo>
                <a:lnTo>
                  <a:pt x="483" y="125"/>
                </a:lnTo>
                <a:lnTo>
                  <a:pt x="483" y="125"/>
                </a:lnTo>
                <a:lnTo>
                  <a:pt x="449" y="124"/>
                </a:lnTo>
                <a:lnTo>
                  <a:pt x="413" y="125"/>
                </a:lnTo>
                <a:lnTo>
                  <a:pt x="374" y="128"/>
                </a:lnTo>
                <a:lnTo>
                  <a:pt x="335" y="133"/>
                </a:lnTo>
                <a:lnTo>
                  <a:pt x="297" y="138"/>
                </a:lnTo>
                <a:lnTo>
                  <a:pt x="262" y="145"/>
                </a:lnTo>
                <a:lnTo>
                  <a:pt x="231" y="152"/>
                </a:lnTo>
                <a:lnTo>
                  <a:pt x="215" y="157"/>
                </a:lnTo>
                <a:lnTo>
                  <a:pt x="201" y="162"/>
                </a:lnTo>
                <a:lnTo>
                  <a:pt x="201" y="162"/>
                </a:lnTo>
                <a:lnTo>
                  <a:pt x="178" y="173"/>
                </a:lnTo>
                <a:lnTo>
                  <a:pt x="159" y="184"/>
                </a:lnTo>
                <a:lnTo>
                  <a:pt x="142" y="195"/>
                </a:lnTo>
                <a:lnTo>
                  <a:pt x="130" y="206"/>
                </a:lnTo>
                <a:lnTo>
                  <a:pt x="120" y="214"/>
                </a:lnTo>
                <a:lnTo>
                  <a:pt x="113" y="221"/>
                </a:lnTo>
                <a:lnTo>
                  <a:pt x="108" y="227"/>
                </a:lnTo>
                <a:lnTo>
                  <a:pt x="108" y="227"/>
                </a:lnTo>
                <a:lnTo>
                  <a:pt x="107" y="227"/>
                </a:lnTo>
                <a:lnTo>
                  <a:pt x="102" y="229"/>
                </a:lnTo>
                <a:lnTo>
                  <a:pt x="93" y="235"/>
                </a:lnTo>
                <a:lnTo>
                  <a:pt x="81" y="246"/>
                </a:lnTo>
                <a:lnTo>
                  <a:pt x="81" y="246"/>
                </a:lnTo>
                <a:lnTo>
                  <a:pt x="71" y="255"/>
                </a:lnTo>
                <a:lnTo>
                  <a:pt x="58" y="272"/>
                </a:lnTo>
                <a:lnTo>
                  <a:pt x="42" y="294"/>
                </a:lnTo>
                <a:lnTo>
                  <a:pt x="26" y="320"/>
                </a:lnTo>
                <a:lnTo>
                  <a:pt x="19" y="334"/>
                </a:lnTo>
                <a:lnTo>
                  <a:pt x="13" y="348"/>
                </a:lnTo>
                <a:lnTo>
                  <a:pt x="8" y="362"/>
                </a:lnTo>
                <a:lnTo>
                  <a:pt x="3" y="377"/>
                </a:lnTo>
                <a:lnTo>
                  <a:pt x="1" y="391"/>
                </a:lnTo>
                <a:lnTo>
                  <a:pt x="0" y="406"/>
                </a:lnTo>
                <a:lnTo>
                  <a:pt x="1" y="421"/>
                </a:lnTo>
                <a:lnTo>
                  <a:pt x="5" y="434"/>
                </a:lnTo>
                <a:lnTo>
                  <a:pt x="5" y="434"/>
                </a:lnTo>
                <a:lnTo>
                  <a:pt x="14" y="462"/>
                </a:lnTo>
                <a:lnTo>
                  <a:pt x="26" y="490"/>
                </a:lnTo>
                <a:lnTo>
                  <a:pt x="52" y="547"/>
                </a:lnTo>
                <a:lnTo>
                  <a:pt x="75" y="599"/>
                </a:lnTo>
                <a:lnTo>
                  <a:pt x="84" y="620"/>
                </a:lnTo>
                <a:lnTo>
                  <a:pt x="88" y="638"/>
                </a:lnTo>
                <a:lnTo>
                  <a:pt x="88" y="638"/>
                </a:lnTo>
                <a:lnTo>
                  <a:pt x="93" y="654"/>
                </a:lnTo>
                <a:lnTo>
                  <a:pt x="98" y="668"/>
                </a:lnTo>
                <a:lnTo>
                  <a:pt x="109" y="695"/>
                </a:lnTo>
                <a:lnTo>
                  <a:pt x="120" y="716"/>
                </a:lnTo>
                <a:lnTo>
                  <a:pt x="127" y="729"/>
                </a:lnTo>
                <a:lnTo>
                  <a:pt x="127" y="729"/>
                </a:lnTo>
                <a:lnTo>
                  <a:pt x="139" y="750"/>
                </a:lnTo>
                <a:lnTo>
                  <a:pt x="156" y="780"/>
                </a:lnTo>
                <a:lnTo>
                  <a:pt x="179" y="821"/>
                </a:lnTo>
                <a:lnTo>
                  <a:pt x="179" y="821"/>
                </a:lnTo>
                <a:lnTo>
                  <a:pt x="173" y="829"/>
                </a:lnTo>
                <a:lnTo>
                  <a:pt x="169" y="836"/>
                </a:lnTo>
                <a:lnTo>
                  <a:pt x="167" y="840"/>
                </a:lnTo>
                <a:lnTo>
                  <a:pt x="167" y="843"/>
                </a:lnTo>
                <a:lnTo>
                  <a:pt x="167" y="843"/>
                </a:lnTo>
                <a:lnTo>
                  <a:pt x="167" y="849"/>
                </a:lnTo>
                <a:lnTo>
                  <a:pt x="170" y="852"/>
                </a:lnTo>
                <a:lnTo>
                  <a:pt x="170" y="857"/>
                </a:lnTo>
                <a:lnTo>
                  <a:pt x="167" y="866"/>
                </a:lnTo>
                <a:lnTo>
                  <a:pt x="167" y="866"/>
                </a:lnTo>
                <a:lnTo>
                  <a:pt x="161" y="888"/>
                </a:lnTo>
                <a:lnTo>
                  <a:pt x="154" y="922"/>
                </a:lnTo>
                <a:lnTo>
                  <a:pt x="148" y="959"/>
                </a:lnTo>
                <a:lnTo>
                  <a:pt x="145" y="975"/>
                </a:lnTo>
                <a:lnTo>
                  <a:pt x="147" y="987"/>
                </a:lnTo>
                <a:lnTo>
                  <a:pt x="147" y="987"/>
                </a:lnTo>
                <a:lnTo>
                  <a:pt x="159" y="1078"/>
                </a:lnTo>
                <a:lnTo>
                  <a:pt x="167" y="1131"/>
                </a:lnTo>
                <a:lnTo>
                  <a:pt x="171" y="1165"/>
                </a:lnTo>
                <a:lnTo>
                  <a:pt x="171" y="1165"/>
                </a:lnTo>
                <a:lnTo>
                  <a:pt x="171" y="1186"/>
                </a:lnTo>
                <a:lnTo>
                  <a:pt x="172" y="1192"/>
                </a:lnTo>
                <a:lnTo>
                  <a:pt x="172" y="1192"/>
                </a:lnTo>
                <a:close/>
                <a:moveTo>
                  <a:pt x="282" y="914"/>
                </a:moveTo>
                <a:lnTo>
                  <a:pt x="282" y="908"/>
                </a:lnTo>
                <a:lnTo>
                  <a:pt x="282" y="908"/>
                </a:lnTo>
                <a:lnTo>
                  <a:pt x="286" y="925"/>
                </a:lnTo>
                <a:lnTo>
                  <a:pt x="297" y="965"/>
                </a:lnTo>
                <a:lnTo>
                  <a:pt x="309" y="1012"/>
                </a:lnTo>
                <a:lnTo>
                  <a:pt x="313" y="1034"/>
                </a:lnTo>
                <a:lnTo>
                  <a:pt x="316" y="1052"/>
                </a:lnTo>
                <a:lnTo>
                  <a:pt x="316" y="1052"/>
                </a:lnTo>
                <a:lnTo>
                  <a:pt x="317" y="1078"/>
                </a:lnTo>
                <a:lnTo>
                  <a:pt x="317" y="1095"/>
                </a:lnTo>
                <a:lnTo>
                  <a:pt x="316" y="1114"/>
                </a:lnTo>
                <a:lnTo>
                  <a:pt x="316" y="1114"/>
                </a:lnTo>
                <a:lnTo>
                  <a:pt x="311" y="1139"/>
                </a:lnTo>
                <a:lnTo>
                  <a:pt x="307" y="1156"/>
                </a:lnTo>
                <a:lnTo>
                  <a:pt x="261" y="1166"/>
                </a:lnTo>
                <a:lnTo>
                  <a:pt x="261" y="1166"/>
                </a:lnTo>
                <a:lnTo>
                  <a:pt x="258" y="1151"/>
                </a:lnTo>
                <a:lnTo>
                  <a:pt x="258" y="1135"/>
                </a:lnTo>
                <a:lnTo>
                  <a:pt x="258" y="1119"/>
                </a:lnTo>
                <a:lnTo>
                  <a:pt x="258" y="1119"/>
                </a:lnTo>
                <a:lnTo>
                  <a:pt x="269" y="1021"/>
                </a:lnTo>
                <a:lnTo>
                  <a:pt x="269" y="1021"/>
                </a:lnTo>
                <a:lnTo>
                  <a:pt x="282" y="914"/>
                </a:lnTo>
                <a:lnTo>
                  <a:pt x="282" y="914"/>
                </a:lnTo>
                <a:close/>
                <a:moveTo>
                  <a:pt x="280" y="390"/>
                </a:moveTo>
                <a:lnTo>
                  <a:pt x="296" y="404"/>
                </a:lnTo>
                <a:lnTo>
                  <a:pt x="296" y="404"/>
                </a:lnTo>
                <a:lnTo>
                  <a:pt x="299" y="407"/>
                </a:lnTo>
                <a:lnTo>
                  <a:pt x="301" y="414"/>
                </a:lnTo>
                <a:lnTo>
                  <a:pt x="307" y="431"/>
                </a:lnTo>
                <a:lnTo>
                  <a:pt x="307" y="431"/>
                </a:lnTo>
                <a:lnTo>
                  <a:pt x="309" y="436"/>
                </a:lnTo>
                <a:lnTo>
                  <a:pt x="312" y="440"/>
                </a:lnTo>
                <a:lnTo>
                  <a:pt x="316" y="442"/>
                </a:lnTo>
                <a:lnTo>
                  <a:pt x="319" y="444"/>
                </a:lnTo>
                <a:lnTo>
                  <a:pt x="326" y="446"/>
                </a:lnTo>
                <a:lnTo>
                  <a:pt x="330" y="446"/>
                </a:lnTo>
                <a:lnTo>
                  <a:pt x="330" y="446"/>
                </a:lnTo>
                <a:lnTo>
                  <a:pt x="331" y="447"/>
                </a:lnTo>
                <a:lnTo>
                  <a:pt x="331" y="450"/>
                </a:lnTo>
                <a:lnTo>
                  <a:pt x="330" y="456"/>
                </a:lnTo>
                <a:lnTo>
                  <a:pt x="328" y="470"/>
                </a:lnTo>
                <a:lnTo>
                  <a:pt x="328" y="470"/>
                </a:lnTo>
                <a:lnTo>
                  <a:pt x="323" y="496"/>
                </a:lnTo>
                <a:lnTo>
                  <a:pt x="272" y="405"/>
                </a:lnTo>
                <a:lnTo>
                  <a:pt x="280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FF88D8E-C653-4261-BD16-6A5D569E4FF3}"/>
              </a:ext>
            </a:extLst>
          </p:cNvPr>
          <p:cNvSpPr>
            <a:spLocks noEditPoints="1"/>
          </p:cNvSpPr>
          <p:nvPr/>
        </p:nvSpPr>
        <p:spPr bwMode="auto">
          <a:xfrm>
            <a:off x="4495855" y="798194"/>
            <a:ext cx="914290" cy="1697611"/>
          </a:xfrm>
          <a:custGeom>
            <a:avLst/>
            <a:gdLst>
              <a:gd name="T0" fmla="*/ 266 w 733"/>
              <a:gd name="T1" fmla="*/ 302 h 1361"/>
              <a:gd name="T2" fmla="*/ 115 w 733"/>
              <a:gd name="T3" fmla="*/ 424 h 1361"/>
              <a:gd name="T4" fmla="*/ 28 w 733"/>
              <a:gd name="T5" fmla="*/ 530 h 1361"/>
              <a:gd name="T6" fmla="*/ 17 w 733"/>
              <a:gd name="T7" fmla="*/ 580 h 1361"/>
              <a:gd name="T8" fmla="*/ 20 w 733"/>
              <a:gd name="T9" fmla="*/ 681 h 1361"/>
              <a:gd name="T10" fmla="*/ 102 w 733"/>
              <a:gd name="T11" fmla="*/ 912 h 1361"/>
              <a:gd name="T12" fmla="*/ 92 w 733"/>
              <a:gd name="T13" fmla="*/ 931 h 1361"/>
              <a:gd name="T14" fmla="*/ 41 w 733"/>
              <a:gd name="T15" fmla="*/ 1040 h 1361"/>
              <a:gd name="T16" fmla="*/ 18 w 733"/>
              <a:gd name="T17" fmla="*/ 1248 h 1361"/>
              <a:gd name="T18" fmla="*/ 0 w 733"/>
              <a:gd name="T19" fmla="*/ 1303 h 1361"/>
              <a:gd name="T20" fmla="*/ 23 w 733"/>
              <a:gd name="T21" fmla="*/ 1345 h 1361"/>
              <a:gd name="T22" fmla="*/ 122 w 733"/>
              <a:gd name="T23" fmla="*/ 1361 h 1361"/>
              <a:gd name="T24" fmla="*/ 171 w 733"/>
              <a:gd name="T25" fmla="*/ 1344 h 1361"/>
              <a:gd name="T26" fmla="*/ 148 w 733"/>
              <a:gd name="T27" fmla="*/ 1317 h 1361"/>
              <a:gd name="T28" fmla="*/ 104 w 733"/>
              <a:gd name="T29" fmla="*/ 1280 h 1361"/>
              <a:gd name="T30" fmla="*/ 98 w 733"/>
              <a:gd name="T31" fmla="*/ 1223 h 1361"/>
              <a:gd name="T32" fmla="*/ 147 w 733"/>
              <a:gd name="T33" fmla="*/ 1077 h 1361"/>
              <a:gd name="T34" fmla="*/ 189 w 733"/>
              <a:gd name="T35" fmla="*/ 975 h 1361"/>
              <a:gd name="T36" fmla="*/ 234 w 733"/>
              <a:gd name="T37" fmla="*/ 930 h 1361"/>
              <a:gd name="T38" fmla="*/ 277 w 733"/>
              <a:gd name="T39" fmla="*/ 859 h 1361"/>
              <a:gd name="T40" fmla="*/ 362 w 733"/>
              <a:gd name="T41" fmla="*/ 811 h 1361"/>
              <a:gd name="T42" fmla="*/ 453 w 733"/>
              <a:gd name="T43" fmla="*/ 873 h 1361"/>
              <a:gd name="T44" fmla="*/ 446 w 733"/>
              <a:gd name="T45" fmla="*/ 963 h 1361"/>
              <a:gd name="T46" fmla="*/ 473 w 733"/>
              <a:gd name="T47" fmla="*/ 1100 h 1361"/>
              <a:gd name="T48" fmla="*/ 478 w 733"/>
              <a:gd name="T49" fmla="*/ 1174 h 1361"/>
              <a:gd name="T50" fmla="*/ 453 w 733"/>
              <a:gd name="T51" fmla="*/ 1248 h 1361"/>
              <a:gd name="T52" fmla="*/ 503 w 733"/>
              <a:gd name="T53" fmla="*/ 1260 h 1361"/>
              <a:gd name="T54" fmla="*/ 657 w 733"/>
              <a:gd name="T55" fmla="*/ 1272 h 1361"/>
              <a:gd name="T56" fmla="*/ 722 w 733"/>
              <a:gd name="T57" fmla="*/ 1252 h 1361"/>
              <a:gd name="T58" fmla="*/ 725 w 733"/>
              <a:gd name="T59" fmla="*/ 1230 h 1361"/>
              <a:gd name="T60" fmla="*/ 637 w 733"/>
              <a:gd name="T61" fmla="*/ 1203 h 1361"/>
              <a:gd name="T62" fmla="*/ 584 w 733"/>
              <a:gd name="T63" fmla="*/ 1157 h 1361"/>
              <a:gd name="T64" fmla="*/ 568 w 733"/>
              <a:gd name="T65" fmla="*/ 1141 h 1361"/>
              <a:gd name="T66" fmla="*/ 571 w 733"/>
              <a:gd name="T67" fmla="*/ 997 h 1361"/>
              <a:gd name="T68" fmla="*/ 585 w 733"/>
              <a:gd name="T69" fmla="*/ 892 h 1361"/>
              <a:gd name="T70" fmla="*/ 591 w 733"/>
              <a:gd name="T71" fmla="*/ 842 h 1361"/>
              <a:gd name="T72" fmla="*/ 601 w 733"/>
              <a:gd name="T73" fmla="*/ 799 h 1361"/>
              <a:gd name="T74" fmla="*/ 567 w 733"/>
              <a:gd name="T75" fmla="*/ 737 h 1361"/>
              <a:gd name="T76" fmla="*/ 543 w 733"/>
              <a:gd name="T77" fmla="*/ 693 h 1361"/>
              <a:gd name="T78" fmla="*/ 641 w 733"/>
              <a:gd name="T79" fmla="*/ 434 h 1361"/>
              <a:gd name="T80" fmla="*/ 692 w 733"/>
              <a:gd name="T81" fmla="*/ 383 h 1361"/>
              <a:gd name="T82" fmla="*/ 675 w 733"/>
              <a:gd name="T83" fmla="*/ 315 h 1361"/>
              <a:gd name="T84" fmla="*/ 668 w 733"/>
              <a:gd name="T85" fmla="*/ 252 h 1361"/>
              <a:gd name="T86" fmla="*/ 682 w 733"/>
              <a:gd name="T87" fmla="*/ 203 h 1361"/>
              <a:gd name="T88" fmla="*/ 702 w 733"/>
              <a:gd name="T89" fmla="*/ 172 h 1361"/>
              <a:gd name="T90" fmla="*/ 707 w 733"/>
              <a:gd name="T91" fmla="*/ 122 h 1361"/>
              <a:gd name="T92" fmla="*/ 710 w 733"/>
              <a:gd name="T93" fmla="*/ 103 h 1361"/>
              <a:gd name="T94" fmla="*/ 676 w 733"/>
              <a:gd name="T95" fmla="*/ 47 h 1361"/>
              <a:gd name="T96" fmla="*/ 628 w 733"/>
              <a:gd name="T97" fmla="*/ 8 h 1361"/>
              <a:gd name="T98" fmla="*/ 541 w 733"/>
              <a:gd name="T99" fmla="*/ 11 h 1361"/>
              <a:gd name="T100" fmla="*/ 484 w 733"/>
              <a:gd name="T101" fmla="*/ 48 h 1361"/>
              <a:gd name="T102" fmla="*/ 465 w 733"/>
              <a:gd name="T103" fmla="*/ 120 h 1361"/>
              <a:gd name="T104" fmla="*/ 481 w 733"/>
              <a:gd name="T105" fmla="*/ 183 h 1361"/>
              <a:gd name="T106" fmla="*/ 533 w 733"/>
              <a:gd name="T107" fmla="*/ 500 h 1361"/>
              <a:gd name="T108" fmla="*/ 499 w 733"/>
              <a:gd name="T109" fmla="*/ 650 h 1361"/>
              <a:gd name="T110" fmla="*/ 498 w 733"/>
              <a:gd name="T111" fmla="*/ 700 h 1361"/>
              <a:gd name="T112" fmla="*/ 424 w 733"/>
              <a:gd name="T113" fmla="*/ 641 h 1361"/>
              <a:gd name="T114" fmla="*/ 413 w 733"/>
              <a:gd name="T115" fmla="*/ 544 h 1361"/>
              <a:gd name="T116" fmla="*/ 465 w 733"/>
              <a:gd name="T117" fmla="*/ 502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3" h="1361">
                <a:moveTo>
                  <a:pt x="490" y="189"/>
                </a:moveTo>
                <a:lnTo>
                  <a:pt x="490" y="189"/>
                </a:lnTo>
                <a:lnTo>
                  <a:pt x="470" y="197"/>
                </a:lnTo>
                <a:lnTo>
                  <a:pt x="418" y="222"/>
                </a:lnTo>
                <a:lnTo>
                  <a:pt x="346" y="257"/>
                </a:lnTo>
                <a:lnTo>
                  <a:pt x="306" y="279"/>
                </a:lnTo>
                <a:lnTo>
                  <a:pt x="266" y="302"/>
                </a:lnTo>
                <a:lnTo>
                  <a:pt x="266" y="302"/>
                </a:lnTo>
                <a:lnTo>
                  <a:pt x="245" y="314"/>
                </a:lnTo>
                <a:lnTo>
                  <a:pt x="226" y="327"/>
                </a:lnTo>
                <a:lnTo>
                  <a:pt x="205" y="343"/>
                </a:lnTo>
                <a:lnTo>
                  <a:pt x="186" y="359"/>
                </a:lnTo>
                <a:lnTo>
                  <a:pt x="149" y="392"/>
                </a:lnTo>
                <a:lnTo>
                  <a:pt x="115" y="424"/>
                </a:lnTo>
                <a:lnTo>
                  <a:pt x="86" y="456"/>
                </a:lnTo>
                <a:lnTo>
                  <a:pt x="63" y="482"/>
                </a:lnTo>
                <a:lnTo>
                  <a:pt x="47" y="501"/>
                </a:lnTo>
                <a:lnTo>
                  <a:pt x="40" y="512"/>
                </a:lnTo>
                <a:lnTo>
                  <a:pt x="40" y="512"/>
                </a:lnTo>
                <a:lnTo>
                  <a:pt x="34" y="522"/>
                </a:lnTo>
                <a:lnTo>
                  <a:pt x="28" y="530"/>
                </a:lnTo>
                <a:lnTo>
                  <a:pt x="25" y="536"/>
                </a:lnTo>
                <a:lnTo>
                  <a:pt x="23" y="544"/>
                </a:lnTo>
                <a:lnTo>
                  <a:pt x="22" y="551"/>
                </a:lnTo>
                <a:lnTo>
                  <a:pt x="20" y="561"/>
                </a:lnTo>
                <a:lnTo>
                  <a:pt x="20" y="561"/>
                </a:lnTo>
                <a:lnTo>
                  <a:pt x="19" y="570"/>
                </a:lnTo>
                <a:lnTo>
                  <a:pt x="17" y="580"/>
                </a:lnTo>
                <a:lnTo>
                  <a:pt x="13" y="591"/>
                </a:lnTo>
                <a:lnTo>
                  <a:pt x="11" y="602"/>
                </a:lnTo>
                <a:lnTo>
                  <a:pt x="9" y="615"/>
                </a:lnTo>
                <a:lnTo>
                  <a:pt x="9" y="633"/>
                </a:lnTo>
                <a:lnTo>
                  <a:pt x="13" y="654"/>
                </a:lnTo>
                <a:lnTo>
                  <a:pt x="20" y="681"/>
                </a:lnTo>
                <a:lnTo>
                  <a:pt x="20" y="681"/>
                </a:lnTo>
                <a:lnTo>
                  <a:pt x="31" y="714"/>
                </a:lnTo>
                <a:lnTo>
                  <a:pt x="45" y="749"/>
                </a:lnTo>
                <a:lnTo>
                  <a:pt x="75" y="822"/>
                </a:lnTo>
                <a:lnTo>
                  <a:pt x="101" y="880"/>
                </a:lnTo>
                <a:lnTo>
                  <a:pt x="111" y="903"/>
                </a:lnTo>
                <a:lnTo>
                  <a:pt x="111" y="903"/>
                </a:lnTo>
                <a:lnTo>
                  <a:pt x="102" y="912"/>
                </a:lnTo>
                <a:lnTo>
                  <a:pt x="96" y="918"/>
                </a:lnTo>
                <a:lnTo>
                  <a:pt x="92" y="921"/>
                </a:lnTo>
                <a:lnTo>
                  <a:pt x="92" y="921"/>
                </a:lnTo>
                <a:lnTo>
                  <a:pt x="93" y="926"/>
                </a:lnTo>
                <a:lnTo>
                  <a:pt x="93" y="929"/>
                </a:lnTo>
                <a:lnTo>
                  <a:pt x="92" y="931"/>
                </a:lnTo>
                <a:lnTo>
                  <a:pt x="92" y="931"/>
                </a:lnTo>
                <a:lnTo>
                  <a:pt x="84" y="947"/>
                </a:lnTo>
                <a:lnTo>
                  <a:pt x="67" y="977"/>
                </a:lnTo>
                <a:lnTo>
                  <a:pt x="58" y="995"/>
                </a:lnTo>
                <a:lnTo>
                  <a:pt x="50" y="1014"/>
                </a:lnTo>
                <a:lnTo>
                  <a:pt x="45" y="1028"/>
                </a:lnTo>
                <a:lnTo>
                  <a:pt x="41" y="1040"/>
                </a:lnTo>
                <a:lnTo>
                  <a:pt x="41" y="1040"/>
                </a:lnTo>
                <a:lnTo>
                  <a:pt x="30" y="1145"/>
                </a:lnTo>
                <a:lnTo>
                  <a:pt x="24" y="1206"/>
                </a:lnTo>
                <a:lnTo>
                  <a:pt x="20" y="1234"/>
                </a:lnTo>
                <a:lnTo>
                  <a:pt x="20" y="1234"/>
                </a:lnTo>
                <a:lnTo>
                  <a:pt x="19" y="1237"/>
                </a:lnTo>
                <a:lnTo>
                  <a:pt x="19" y="1242"/>
                </a:lnTo>
                <a:lnTo>
                  <a:pt x="18" y="1248"/>
                </a:lnTo>
                <a:lnTo>
                  <a:pt x="13" y="1258"/>
                </a:lnTo>
                <a:lnTo>
                  <a:pt x="13" y="1258"/>
                </a:lnTo>
                <a:lnTo>
                  <a:pt x="3" y="1277"/>
                </a:lnTo>
                <a:lnTo>
                  <a:pt x="1" y="1286"/>
                </a:lnTo>
                <a:lnTo>
                  <a:pt x="0" y="1296"/>
                </a:lnTo>
                <a:lnTo>
                  <a:pt x="0" y="1296"/>
                </a:lnTo>
                <a:lnTo>
                  <a:pt x="0" y="1303"/>
                </a:lnTo>
                <a:lnTo>
                  <a:pt x="1" y="1310"/>
                </a:lnTo>
                <a:lnTo>
                  <a:pt x="7" y="1323"/>
                </a:lnTo>
                <a:lnTo>
                  <a:pt x="9" y="1331"/>
                </a:lnTo>
                <a:lnTo>
                  <a:pt x="13" y="1336"/>
                </a:lnTo>
                <a:lnTo>
                  <a:pt x="18" y="1342"/>
                </a:lnTo>
                <a:lnTo>
                  <a:pt x="23" y="1345"/>
                </a:lnTo>
                <a:lnTo>
                  <a:pt x="23" y="1345"/>
                </a:lnTo>
                <a:lnTo>
                  <a:pt x="30" y="1348"/>
                </a:lnTo>
                <a:lnTo>
                  <a:pt x="42" y="1351"/>
                </a:lnTo>
                <a:lnTo>
                  <a:pt x="57" y="1355"/>
                </a:lnTo>
                <a:lnTo>
                  <a:pt x="74" y="1357"/>
                </a:lnTo>
                <a:lnTo>
                  <a:pt x="92" y="1360"/>
                </a:lnTo>
                <a:lnTo>
                  <a:pt x="108" y="1361"/>
                </a:lnTo>
                <a:lnTo>
                  <a:pt x="122" y="1361"/>
                </a:lnTo>
                <a:lnTo>
                  <a:pt x="133" y="1360"/>
                </a:lnTo>
                <a:lnTo>
                  <a:pt x="133" y="1360"/>
                </a:lnTo>
                <a:lnTo>
                  <a:pt x="150" y="1356"/>
                </a:lnTo>
                <a:lnTo>
                  <a:pt x="158" y="1354"/>
                </a:lnTo>
                <a:lnTo>
                  <a:pt x="164" y="1350"/>
                </a:lnTo>
                <a:lnTo>
                  <a:pt x="169" y="1348"/>
                </a:lnTo>
                <a:lnTo>
                  <a:pt x="171" y="1344"/>
                </a:lnTo>
                <a:lnTo>
                  <a:pt x="172" y="1340"/>
                </a:lnTo>
                <a:lnTo>
                  <a:pt x="171" y="1336"/>
                </a:lnTo>
                <a:lnTo>
                  <a:pt x="171" y="1336"/>
                </a:lnTo>
                <a:lnTo>
                  <a:pt x="169" y="1332"/>
                </a:lnTo>
                <a:lnTo>
                  <a:pt x="165" y="1328"/>
                </a:lnTo>
                <a:lnTo>
                  <a:pt x="158" y="1322"/>
                </a:lnTo>
                <a:lnTo>
                  <a:pt x="148" y="1317"/>
                </a:lnTo>
                <a:lnTo>
                  <a:pt x="136" y="1309"/>
                </a:lnTo>
                <a:lnTo>
                  <a:pt x="136" y="1309"/>
                </a:lnTo>
                <a:lnTo>
                  <a:pt x="125" y="1303"/>
                </a:lnTo>
                <a:lnTo>
                  <a:pt x="116" y="1297"/>
                </a:lnTo>
                <a:lnTo>
                  <a:pt x="111" y="1293"/>
                </a:lnTo>
                <a:lnTo>
                  <a:pt x="108" y="1288"/>
                </a:lnTo>
                <a:lnTo>
                  <a:pt x="104" y="1280"/>
                </a:lnTo>
                <a:lnTo>
                  <a:pt x="99" y="1270"/>
                </a:lnTo>
                <a:lnTo>
                  <a:pt x="99" y="1270"/>
                </a:lnTo>
                <a:lnTo>
                  <a:pt x="96" y="1259"/>
                </a:lnTo>
                <a:lnTo>
                  <a:pt x="94" y="1249"/>
                </a:lnTo>
                <a:lnTo>
                  <a:pt x="94" y="1241"/>
                </a:lnTo>
                <a:lnTo>
                  <a:pt x="96" y="1234"/>
                </a:lnTo>
                <a:lnTo>
                  <a:pt x="98" y="1223"/>
                </a:lnTo>
                <a:lnTo>
                  <a:pt x="99" y="1220"/>
                </a:lnTo>
                <a:lnTo>
                  <a:pt x="99" y="1217"/>
                </a:lnTo>
                <a:lnTo>
                  <a:pt x="99" y="1217"/>
                </a:lnTo>
                <a:lnTo>
                  <a:pt x="102" y="1209"/>
                </a:lnTo>
                <a:lnTo>
                  <a:pt x="108" y="1191"/>
                </a:lnTo>
                <a:lnTo>
                  <a:pt x="126" y="1136"/>
                </a:lnTo>
                <a:lnTo>
                  <a:pt x="147" y="1077"/>
                </a:lnTo>
                <a:lnTo>
                  <a:pt x="160" y="1037"/>
                </a:lnTo>
                <a:lnTo>
                  <a:pt x="160" y="1037"/>
                </a:lnTo>
                <a:lnTo>
                  <a:pt x="170" y="998"/>
                </a:lnTo>
                <a:lnTo>
                  <a:pt x="173" y="982"/>
                </a:lnTo>
                <a:lnTo>
                  <a:pt x="173" y="982"/>
                </a:lnTo>
                <a:lnTo>
                  <a:pt x="182" y="978"/>
                </a:lnTo>
                <a:lnTo>
                  <a:pt x="189" y="975"/>
                </a:lnTo>
                <a:lnTo>
                  <a:pt x="194" y="971"/>
                </a:lnTo>
                <a:lnTo>
                  <a:pt x="194" y="971"/>
                </a:lnTo>
                <a:lnTo>
                  <a:pt x="218" y="935"/>
                </a:lnTo>
                <a:lnTo>
                  <a:pt x="218" y="935"/>
                </a:lnTo>
                <a:lnTo>
                  <a:pt x="224" y="935"/>
                </a:lnTo>
                <a:lnTo>
                  <a:pt x="229" y="933"/>
                </a:lnTo>
                <a:lnTo>
                  <a:pt x="234" y="930"/>
                </a:lnTo>
                <a:lnTo>
                  <a:pt x="234" y="930"/>
                </a:lnTo>
                <a:lnTo>
                  <a:pt x="243" y="918"/>
                </a:lnTo>
                <a:lnTo>
                  <a:pt x="256" y="897"/>
                </a:lnTo>
                <a:lnTo>
                  <a:pt x="269" y="875"/>
                </a:lnTo>
                <a:lnTo>
                  <a:pt x="274" y="865"/>
                </a:lnTo>
                <a:lnTo>
                  <a:pt x="277" y="859"/>
                </a:lnTo>
                <a:lnTo>
                  <a:pt x="277" y="859"/>
                </a:lnTo>
                <a:lnTo>
                  <a:pt x="278" y="853"/>
                </a:lnTo>
                <a:lnTo>
                  <a:pt x="278" y="845"/>
                </a:lnTo>
                <a:lnTo>
                  <a:pt x="274" y="825"/>
                </a:lnTo>
                <a:lnTo>
                  <a:pt x="269" y="800"/>
                </a:lnTo>
                <a:lnTo>
                  <a:pt x="279" y="776"/>
                </a:lnTo>
                <a:lnTo>
                  <a:pt x="279" y="776"/>
                </a:lnTo>
                <a:lnTo>
                  <a:pt x="362" y="811"/>
                </a:lnTo>
                <a:lnTo>
                  <a:pt x="419" y="836"/>
                </a:lnTo>
                <a:lnTo>
                  <a:pt x="447" y="848"/>
                </a:lnTo>
                <a:lnTo>
                  <a:pt x="447" y="848"/>
                </a:lnTo>
                <a:lnTo>
                  <a:pt x="449" y="851"/>
                </a:lnTo>
                <a:lnTo>
                  <a:pt x="452" y="853"/>
                </a:lnTo>
                <a:lnTo>
                  <a:pt x="453" y="861"/>
                </a:lnTo>
                <a:lnTo>
                  <a:pt x="453" y="873"/>
                </a:lnTo>
                <a:lnTo>
                  <a:pt x="453" y="873"/>
                </a:lnTo>
                <a:lnTo>
                  <a:pt x="452" y="881"/>
                </a:lnTo>
                <a:lnTo>
                  <a:pt x="449" y="892"/>
                </a:lnTo>
                <a:lnTo>
                  <a:pt x="446" y="916"/>
                </a:lnTo>
                <a:lnTo>
                  <a:pt x="444" y="931"/>
                </a:lnTo>
                <a:lnTo>
                  <a:pt x="444" y="947"/>
                </a:lnTo>
                <a:lnTo>
                  <a:pt x="446" y="963"/>
                </a:lnTo>
                <a:lnTo>
                  <a:pt x="450" y="980"/>
                </a:lnTo>
                <a:lnTo>
                  <a:pt x="450" y="980"/>
                </a:lnTo>
                <a:lnTo>
                  <a:pt x="461" y="1014"/>
                </a:lnTo>
                <a:lnTo>
                  <a:pt x="469" y="1045"/>
                </a:lnTo>
                <a:lnTo>
                  <a:pt x="472" y="1074"/>
                </a:lnTo>
                <a:lnTo>
                  <a:pt x="473" y="1088"/>
                </a:lnTo>
                <a:lnTo>
                  <a:pt x="473" y="1100"/>
                </a:lnTo>
                <a:lnTo>
                  <a:pt x="473" y="1100"/>
                </a:lnTo>
                <a:lnTo>
                  <a:pt x="473" y="1112"/>
                </a:lnTo>
                <a:lnTo>
                  <a:pt x="475" y="1124"/>
                </a:lnTo>
                <a:lnTo>
                  <a:pt x="477" y="1146"/>
                </a:lnTo>
                <a:lnTo>
                  <a:pt x="480" y="1163"/>
                </a:lnTo>
                <a:lnTo>
                  <a:pt x="480" y="1169"/>
                </a:lnTo>
                <a:lnTo>
                  <a:pt x="478" y="1174"/>
                </a:lnTo>
                <a:lnTo>
                  <a:pt x="478" y="1174"/>
                </a:lnTo>
                <a:lnTo>
                  <a:pt x="465" y="1206"/>
                </a:lnTo>
                <a:lnTo>
                  <a:pt x="458" y="1224"/>
                </a:lnTo>
                <a:lnTo>
                  <a:pt x="454" y="1236"/>
                </a:lnTo>
                <a:lnTo>
                  <a:pt x="454" y="1236"/>
                </a:lnTo>
                <a:lnTo>
                  <a:pt x="453" y="1243"/>
                </a:lnTo>
                <a:lnTo>
                  <a:pt x="453" y="1248"/>
                </a:lnTo>
                <a:lnTo>
                  <a:pt x="453" y="1252"/>
                </a:lnTo>
                <a:lnTo>
                  <a:pt x="455" y="1255"/>
                </a:lnTo>
                <a:lnTo>
                  <a:pt x="460" y="1259"/>
                </a:lnTo>
                <a:lnTo>
                  <a:pt x="466" y="1260"/>
                </a:lnTo>
                <a:lnTo>
                  <a:pt x="477" y="1260"/>
                </a:lnTo>
                <a:lnTo>
                  <a:pt x="477" y="1260"/>
                </a:lnTo>
                <a:lnTo>
                  <a:pt x="503" y="1260"/>
                </a:lnTo>
                <a:lnTo>
                  <a:pt x="531" y="1260"/>
                </a:lnTo>
                <a:lnTo>
                  <a:pt x="590" y="1263"/>
                </a:lnTo>
                <a:lnTo>
                  <a:pt x="590" y="1263"/>
                </a:lnTo>
                <a:lnTo>
                  <a:pt x="605" y="1263"/>
                </a:lnTo>
                <a:lnTo>
                  <a:pt x="618" y="1265"/>
                </a:lnTo>
                <a:lnTo>
                  <a:pt x="645" y="1270"/>
                </a:lnTo>
                <a:lnTo>
                  <a:pt x="657" y="1272"/>
                </a:lnTo>
                <a:lnTo>
                  <a:pt x="668" y="1274"/>
                </a:lnTo>
                <a:lnTo>
                  <a:pt x="679" y="1272"/>
                </a:lnTo>
                <a:lnTo>
                  <a:pt x="690" y="1270"/>
                </a:lnTo>
                <a:lnTo>
                  <a:pt x="690" y="1270"/>
                </a:lnTo>
                <a:lnTo>
                  <a:pt x="709" y="1260"/>
                </a:lnTo>
                <a:lnTo>
                  <a:pt x="716" y="1257"/>
                </a:lnTo>
                <a:lnTo>
                  <a:pt x="722" y="1252"/>
                </a:lnTo>
                <a:lnTo>
                  <a:pt x="727" y="1247"/>
                </a:lnTo>
                <a:lnTo>
                  <a:pt x="730" y="1242"/>
                </a:lnTo>
                <a:lnTo>
                  <a:pt x="731" y="1238"/>
                </a:lnTo>
                <a:lnTo>
                  <a:pt x="730" y="1234"/>
                </a:lnTo>
                <a:lnTo>
                  <a:pt x="730" y="1234"/>
                </a:lnTo>
                <a:lnTo>
                  <a:pt x="727" y="1232"/>
                </a:lnTo>
                <a:lnTo>
                  <a:pt x="725" y="1230"/>
                </a:lnTo>
                <a:lnTo>
                  <a:pt x="716" y="1226"/>
                </a:lnTo>
                <a:lnTo>
                  <a:pt x="693" y="1220"/>
                </a:lnTo>
                <a:lnTo>
                  <a:pt x="669" y="1215"/>
                </a:lnTo>
                <a:lnTo>
                  <a:pt x="652" y="1212"/>
                </a:lnTo>
                <a:lnTo>
                  <a:pt x="652" y="1212"/>
                </a:lnTo>
                <a:lnTo>
                  <a:pt x="644" y="1208"/>
                </a:lnTo>
                <a:lnTo>
                  <a:pt x="637" y="1203"/>
                </a:lnTo>
                <a:lnTo>
                  <a:pt x="618" y="1189"/>
                </a:lnTo>
                <a:lnTo>
                  <a:pt x="618" y="1189"/>
                </a:lnTo>
                <a:lnTo>
                  <a:pt x="606" y="1179"/>
                </a:lnTo>
                <a:lnTo>
                  <a:pt x="595" y="1169"/>
                </a:lnTo>
                <a:lnTo>
                  <a:pt x="588" y="1162"/>
                </a:lnTo>
                <a:lnTo>
                  <a:pt x="584" y="1157"/>
                </a:lnTo>
                <a:lnTo>
                  <a:pt x="584" y="1157"/>
                </a:lnTo>
                <a:lnTo>
                  <a:pt x="583" y="1156"/>
                </a:lnTo>
                <a:lnTo>
                  <a:pt x="582" y="1156"/>
                </a:lnTo>
                <a:lnTo>
                  <a:pt x="579" y="1156"/>
                </a:lnTo>
                <a:lnTo>
                  <a:pt x="577" y="1156"/>
                </a:lnTo>
                <a:lnTo>
                  <a:pt x="573" y="1153"/>
                </a:lnTo>
                <a:lnTo>
                  <a:pt x="571" y="1149"/>
                </a:lnTo>
                <a:lnTo>
                  <a:pt x="568" y="1141"/>
                </a:lnTo>
                <a:lnTo>
                  <a:pt x="566" y="1129"/>
                </a:lnTo>
                <a:lnTo>
                  <a:pt x="566" y="1129"/>
                </a:lnTo>
                <a:lnTo>
                  <a:pt x="565" y="1119"/>
                </a:lnTo>
                <a:lnTo>
                  <a:pt x="565" y="1107"/>
                </a:lnTo>
                <a:lnTo>
                  <a:pt x="565" y="1076"/>
                </a:lnTo>
                <a:lnTo>
                  <a:pt x="567" y="1037"/>
                </a:lnTo>
                <a:lnTo>
                  <a:pt x="571" y="997"/>
                </a:lnTo>
                <a:lnTo>
                  <a:pt x="577" y="925"/>
                </a:lnTo>
                <a:lnTo>
                  <a:pt x="580" y="893"/>
                </a:lnTo>
                <a:lnTo>
                  <a:pt x="580" y="893"/>
                </a:lnTo>
                <a:lnTo>
                  <a:pt x="582" y="895"/>
                </a:lnTo>
                <a:lnTo>
                  <a:pt x="584" y="895"/>
                </a:lnTo>
                <a:lnTo>
                  <a:pt x="584" y="895"/>
                </a:lnTo>
                <a:lnTo>
                  <a:pt x="585" y="892"/>
                </a:lnTo>
                <a:lnTo>
                  <a:pt x="586" y="884"/>
                </a:lnTo>
                <a:lnTo>
                  <a:pt x="586" y="884"/>
                </a:lnTo>
                <a:lnTo>
                  <a:pt x="586" y="872"/>
                </a:lnTo>
                <a:lnTo>
                  <a:pt x="588" y="857"/>
                </a:lnTo>
                <a:lnTo>
                  <a:pt x="590" y="842"/>
                </a:lnTo>
                <a:lnTo>
                  <a:pt x="590" y="842"/>
                </a:lnTo>
                <a:lnTo>
                  <a:pt x="591" y="842"/>
                </a:lnTo>
                <a:lnTo>
                  <a:pt x="595" y="842"/>
                </a:lnTo>
                <a:lnTo>
                  <a:pt x="599" y="839"/>
                </a:lnTo>
                <a:lnTo>
                  <a:pt x="600" y="835"/>
                </a:lnTo>
                <a:lnTo>
                  <a:pt x="601" y="831"/>
                </a:lnTo>
                <a:lnTo>
                  <a:pt x="601" y="831"/>
                </a:lnTo>
                <a:lnTo>
                  <a:pt x="602" y="818"/>
                </a:lnTo>
                <a:lnTo>
                  <a:pt x="601" y="799"/>
                </a:lnTo>
                <a:lnTo>
                  <a:pt x="597" y="778"/>
                </a:lnTo>
                <a:lnTo>
                  <a:pt x="595" y="769"/>
                </a:lnTo>
                <a:lnTo>
                  <a:pt x="593" y="762"/>
                </a:lnTo>
                <a:lnTo>
                  <a:pt x="593" y="762"/>
                </a:lnTo>
                <a:lnTo>
                  <a:pt x="588" y="756"/>
                </a:lnTo>
                <a:lnTo>
                  <a:pt x="582" y="749"/>
                </a:lnTo>
                <a:lnTo>
                  <a:pt x="567" y="737"/>
                </a:lnTo>
                <a:lnTo>
                  <a:pt x="554" y="726"/>
                </a:lnTo>
                <a:lnTo>
                  <a:pt x="549" y="721"/>
                </a:lnTo>
                <a:lnTo>
                  <a:pt x="546" y="717"/>
                </a:lnTo>
                <a:lnTo>
                  <a:pt x="546" y="717"/>
                </a:lnTo>
                <a:lnTo>
                  <a:pt x="544" y="700"/>
                </a:lnTo>
                <a:lnTo>
                  <a:pt x="543" y="693"/>
                </a:lnTo>
                <a:lnTo>
                  <a:pt x="543" y="693"/>
                </a:lnTo>
                <a:lnTo>
                  <a:pt x="582" y="625"/>
                </a:lnTo>
                <a:lnTo>
                  <a:pt x="610" y="575"/>
                </a:lnTo>
                <a:lnTo>
                  <a:pt x="618" y="557"/>
                </a:lnTo>
                <a:lnTo>
                  <a:pt x="622" y="546"/>
                </a:lnTo>
                <a:lnTo>
                  <a:pt x="622" y="546"/>
                </a:lnTo>
                <a:lnTo>
                  <a:pt x="633" y="484"/>
                </a:lnTo>
                <a:lnTo>
                  <a:pt x="641" y="434"/>
                </a:lnTo>
                <a:lnTo>
                  <a:pt x="641" y="434"/>
                </a:lnTo>
                <a:lnTo>
                  <a:pt x="665" y="416"/>
                </a:lnTo>
                <a:lnTo>
                  <a:pt x="684" y="400"/>
                </a:lnTo>
                <a:lnTo>
                  <a:pt x="690" y="394"/>
                </a:lnTo>
                <a:lnTo>
                  <a:pt x="692" y="389"/>
                </a:lnTo>
                <a:lnTo>
                  <a:pt x="692" y="389"/>
                </a:lnTo>
                <a:lnTo>
                  <a:pt x="692" y="383"/>
                </a:lnTo>
                <a:lnTo>
                  <a:pt x="692" y="376"/>
                </a:lnTo>
                <a:lnTo>
                  <a:pt x="690" y="367"/>
                </a:lnTo>
                <a:lnTo>
                  <a:pt x="685" y="355"/>
                </a:lnTo>
                <a:lnTo>
                  <a:pt x="685" y="355"/>
                </a:lnTo>
                <a:lnTo>
                  <a:pt x="679" y="342"/>
                </a:lnTo>
                <a:lnTo>
                  <a:pt x="676" y="329"/>
                </a:lnTo>
                <a:lnTo>
                  <a:pt x="675" y="315"/>
                </a:lnTo>
                <a:lnTo>
                  <a:pt x="675" y="299"/>
                </a:lnTo>
                <a:lnTo>
                  <a:pt x="675" y="299"/>
                </a:lnTo>
                <a:lnTo>
                  <a:pt x="675" y="284"/>
                </a:lnTo>
                <a:lnTo>
                  <a:pt x="673" y="270"/>
                </a:lnTo>
                <a:lnTo>
                  <a:pt x="670" y="259"/>
                </a:lnTo>
                <a:lnTo>
                  <a:pt x="668" y="252"/>
                </a:lnTo>
                <a:lnTo>
                  <a:pt x="668" y="252"/>
                </a:lnTo>
                <a:lnTo>
                  <a:pt x="664" y="247"/>
                </a:lnTo>
                <a:lnTo>
                  <a:pt x="661" y="243"/>
                </a:lnTo>
                <a:lnTo>
                  <a:pt x="656" y="241"/>
                </a:lnTo>
                <a:lnTo>
                  <a:pt x="668" y="213"/>
                </a:lnTo>
                <a:lnTo>
                  <a:pt x="668" y="213"/>
                </a:lnTo>
                <a:lnTo>
                  <a:pt x="671" y="211"/>
                </a:lnTo>
                <a:lnTo>
                  <a:pt x="682" y="203"/>
                </a:lnTo>
                <a:lnTo>
                  <a:pt x="688" y="199"/>
                </a:lnTo>
                <a:lnTo>
                  <a:pt x="693" y="192"/>
                </a:lnTo>
                <a:lnTo>
                  <a:pt x="698" y="186"/>
                </a:lnTo>
                <a:lnTo>
                  <a:pt x="702" y="179"/>
                </a:lnTo>
                <a:lnTo>
                  <a:pt x="702" y="179"/>
                </a:lnTo>
                <a:lnTo>
                  <a:pt x="702" y="175"/>
                </a:lnTo>
                <a:lnTo>
                  <a:pt x="702" y="172"/>
                </a:lnTo>
                <a:lnTo>
                  <a:pt x="701" y="162"/>
                </a:lnTo>
                <a:lnTo>
                  <a:pt x="697" y="154"/>
                </a:lnTo>
                <a:lnTo>
                  <a:pt x="692" y="145"/>
                </a:lnTo>
                <a:lnTo>
                  <a:pt x="682" y="130"/>
                </a:lnTo>
                <a:lnTo>
                  <a:pt x="679" y="124"/>
                </a:lnTo>
                <a:lnTo>
                  <a:pt x="679" y="124"/>
                </a:lnTo>
                <a:lnTo>
                  <a:pt x="707" y="122"/>
                </a:lnTo>
                <a:lnTo>
                  <a:pt x="726" y="120"/>
                </a:lnTo>
                <a:lnTo>
                  <a:pt x="731" y="118"/>
                </a:lnTo>
                <a:lnTo>
                  <a:pt x="733" y="117"/>
                </a:lnTo>
                <a:lnTo>
                  <a:pt x="733" y="117"/>
                </a:lnTo>
                <a:lnTo>
                  <a:pt x="733" y="117"/>
                </a:lnTo>
                <a:lnTo>
                  <a:pt x="725" y="111"/>
                </a:lnTo>
                <a:lnTo>
                  <a:pt x="710" y="103"/>
                </a:lnTo>
                <a:lnTo>
                  <a:pt x="688" y="90"/>
                </a:lnTo>
                <a:lnTo>
                  <a:pt x="688" y="90"/>
                </a:lnTo>
                <a:lnTo>
                  <a:pt x="687" y="84"/>
                </a:lnTo>
                <a:lnTo>
                  <a:pt x="686" y="76"/>
                </a:lnTo>
                <a:lnTo>
                  <a:pt x="685" y="67"/>
                </a:lnTo>
                <a:lnTo>
                  <a:pt x="681" y="58"/>
                </a:lnTo>
                <a:lnTo>
                  <a:pt x="676" y="47"/>
                </a:lnTo>
                <a:lnTo>
                  <a:pt x="669" y="37"/>
                </a:lnTo>
                <a:lnTo>
                  <a:pt x="664" y="32"/>
                </a:lnTo>
                <a:lnTo>
                  <a:pt x="659" y="28"/>
                </a:lnTo>
                <a:lnTo>
                  <a:pt x="659" y="28"/>
                </a:lnTo>
                <a:lnTo>
                  <a:pt x="650" y="21"/>
                </a:lnTo>
                <a:lnTo>
                  <a:pt x="639" y="14"/>
                </a:lnTo>
                <a:lnTo>
                  <a:pt x="628" y="8"/>
                </a:lnTo>
                <a:lnTo>
                  <a:pt x="614" y="3"/>
                </a:lnTo>
                <a:lnTo>
                  <a:pt x="600" y="0"/>
                </a:lnTo>
                <a:lnTo>
                  <a:pt x="593" y="0"/>
                </a:lnTo>
                <a:lnTo>
                  <a:pt x="584" y="0"/>
                </a:lnTo>
                <a:lnTo>
                  <a:pt x="574" y="2"/>
                </a:lnTo>
                <a:lnTo>
                  <a:pt x="563" y="4"/>
                </a:lnTo>
                <a:lnTo>
                  <a:pt x="541" y="11"/>
                </a:lnTo>
                <a:lnTo>
                  <a:pt x="541" y="11"/>
                </a:lnTo>
                <a:lnTo>
                  <a:pt x="518" y="21"/>
                </a:lnTo>
                <a:lnTo>
                  <a:pt x="510" y="26"/>
                </a:lnTo>
                <a:lnTo>
                  <a:pt x="501" y="31"/>
                </a:lnTo>
                <a:lnTo>
                  <a:pt x="495" y="37"/>
                </a:lnTo>
                <a:lnTo>
                  <a:pt x="489" y="42"/>
                </a:lnTo>
                <a:lnTo>
                  <a:pt x="484" y="48"/>
                </a:lnTo>
                <a:lnTo>
                  <a:pt x="480" y="53"/>
                </a:lnTo>
                <a:lnTo>
                  <a:pt x="473" y="65"/>
                </a:lnTo>
                <a:lnTo>
                  <a:pt x="470" y="78"/>
                </a:lnTo>
                <a:lnTo>
                  <a:pt x="467" y="92"/>
                </a:lnTo>
                <a:lnTo>
                  <a:pt x="465" y="106"/>
                </a:lnTo>
                <a:lnTo>
                  <a:pt x="465" y="106"/>
                </a:lnTo>
                <a:lnTo>
                  <a:pt x="465" y="120"/>
                </a:lnTo>
                <a:lnTo>
                  <a:pt x="465" y="133"/>
                </a:lnTo>
                <a:lnTo>
                  <a:pt x="466" y="144"/>
                </a:lnTo>
                <a:lnTo>
                  <a:pt x="469" y="155"/>
                </a:lnTo>
                <a:lnTo>
                  <a:pt x="473" y="171"/>
                </a:lnTo>
                <a:lnTo>
                  <a:pt x="477" y="179"/>
                </a:lnTo>
                <a:lnTo>
                  <a:pt x="477" y="179"/>
                </a:lnTo>
                <a:lnTo>
                  <a:pt x="481" y="183"/>
                </a:lnTo>
                <a:lnTo>
                  <a:pt x="484" y="186"/>
                </a:lnTo>
                <a:lnTo>
                  <a:pt x="490" y="189"/>
                </a:lnTo>
                <a:lnTo>
                  <a:pt x="490" y="189"/>
                </a:lnTo>
                <a:close/>
                <a:moveTo>
                  <a:pt x="541" y="440"/>
                </a:moveTo>
                <a:lnTo>
                  <a:pt x="541" y="440"/>
                </a:lnTo>
                <a:lnTo>
                  <a:pt x="537" y="473"/>
                </a:lnTo>
                <a:lnTo>
                  <a:pt x="533" y="500"/>
                </a:lnTo>
                <a:lnTo>
                  <a:pt x="531" y="512"/>
                </a:lnTo>
                <a:lnTo>
                  <a:pt x="528" y="519"/>
                </a:lnTo>
                <a:lnTo>
                  <a:pt x="528" y="519"/>
                </a:lnTo>
                <a:lnTo>
                  <a:pt x="524" y="529"/>
                </a:lnTo>
                <a:lnTo>
                  <a:pt x="521" y="544"/>
                </a:lnTo>
                <a:lnTo>
                  <a:pt x="512" y="582"/>
                </a:lnTo>
                <a:lnTo>
                  <a:pt x="499" y="650"/>
                </a:lnTo>
                <a:lnTo>
                  <a:pt x="499" y="650"/>
                </a:lnTo>
                <a:lnTo>
                  <a:pt x="497" y="667"/>
                </a:lnTo>
                <a:lnTo>
                  <a:pt x="498" y="674"/>
                </a:lnTo>
                <a:lnTo>
                  <a:pt x="498" y="674"/>
                </a:lnTo>
                <a:lnTo>
                  <a:pt x="498" y="689"/>
                </a:lnTo>
                <a:lnTo>
                  <a:pt x="498" y="700"/>
                </a:lnTo>
                <a:lnTo>
                  <a:pt x="498" y="700"/>
                </a:lnTo>
                <a:lnTo>
                  <a:pt x="490" y="693"/>
                </a:lnTo>
                <a:lnTo>
                  <a:pt x="483" y="686"/>
                </a:lnTo>
                <a:lnTo>
                  <a:pt x="475" y="676"/>
                </a:lnTo>
                <a:lnTo>
                  <a:pt x="475" y="676"/>
                </a:lnTo>
                <a:lnTo>
                  <a:pt x="469" y="669"/>
                </a:lnTo>
                <a:lnTo>
                  <a:pt x="456" y="660"/>
                </a:lnTo>
                <a:lnTo>
                  <a:pt x="424" y="641"/>
                </a:lnTo>
                <a:lnTo>
                  <a:pt x="379" y="615"/>
                </a:lnTo>
                <a:lnTo>
                  <a:pt x="381" y="609"/>
                </a:lnTo>
                <a:lnTo>
                  <a:pt x="381" y="609"/>
                </a:lnTo>
                <a:lnTo>
                  <a:pt x="386" y="598"/>
                </a:lnTo>
                <a:lnTo>
                  <a:pt x="386" y="598"/>
                </a:lnTo>
                <a:lnTo>
                  <a:pt x="403" y="563"/>
                </a:lnTo>
                <a:lnTo>
                  <a:pt x="413" y="544"/>
                </a:lnTo>
                <a:lnTo>
                  <a:pt x="419" y="534"/>
                </a:lnTo>
                <a:lnTo>
                  <a:pt x="419" y="534"/>
                </a:lnTo>
                <a:lnTo>
                  <a:pt x="421" y="533"/>
                </a:lnTo>
                <a:lnTo>
                  <a:pt x="427" y="529"/>
                </a:lnTo>
                <a:lnTo>
                  <a:pt x="444" y="518"/>
                </a:lnTo>
                <a:lnTo>
                  <a:pt x="444" y="518"/>
                </a:lnTo>
                <a:lnTo>
                  <a:pt x="465" y="502"/>
                </a:lnTo>
                <a:lnTo>
                  <a:pt x="498" y="478"/>
                </a:lnTo>
                <a:lnTo>
                  <a:pt x="527" y="452"/>
                </a:lnTo>
                <a:lnTo>
                  <a:pt x="537" y="444"/>
                </a:lnTo>
                <a:lnTo>
                  <a:pt x="541" y="440"/>
                </a:lnTo>
                <a:lnTo>
                  <a:pt x="541" y="4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C07A4E56-E4A4-4D87-9693-C559E5AC5534}"/>
              </a:ext>
            </a:extLst>
          </p:cNvPr>
          <p:cNvSpPr>
            <a:spLocks noEditPoints="1"/>
          </p:cNvSpPr>
          <p:nvPr/>
        </p:nvSpPr>
        <p:spPr bwMode="auto">
          <a:xfrm>
            <a:off x="6299690" y="833903"/>
            <a:ext cx="1082679" cy="1650213"/>
          </a:xfrm>
          <a:custGeom>
            <a:avLst/>
            <a:gdLst>
              <a:gd name="T0" fmla="*/ 197 w 868"/>
              <a:gd name="T1" fmla="*/ 102 h 1323"/>
              <a:gd name="T2" fmla="*/ 223 w 868"/>
              <a:gd name="T3" fmla="*/ 140 h 1323"/>
              <a:gd name="T4" fmla="*/ 139 w 868"/>
              <a:gd name="T5" fmla="*/ 179 h 1323"/>
              <a:gd name="T6" fmla="*/ 78 w 868"/>
              <a:gd name="T7" fmla="*/ 252 h 1323"/>
              <a:gd name="T8" fmla="*/ 46 w 868"/>
              <a:gd name="T9" fmla="*/ 289 h 1323"/>
              <a:gd name="T10" fmla="*/ 45 w 868"/>
              <a:gd name="T11" fmla="*/ 309 h 1323"/>
              <a:gd name="T12" fmla="*/ 16 w 868"/>
              <a:gd name="T13" fmla="*/ 399 h 1323"/>
              <a:gd name="T14" fmla="*/ 2 w 868"/>
              <a:gd name="T15" fmla="*/ 504 h 1323"/>
              <a:gd name="T16" fmla="*/ 23 w 868"/>
              <a:gd name="T17" fmla="*/ 731 h 1323"/>
              <a:gd name="T18" fmla="*/ 25 w 868"/>
              <a:gd name="T19" fmla="*/ 900 h 1323"/>
              <a:gd name="T20" fmla="*/ 31 w 868"/>
              <a:gd name="T21" fmla="*/ 1008 h 1323"/>
              <a:gd name="T22" fmla="*/ 96 w 868"/>
              <a:gd name="T23" fmla="*/ 1209 h 1323"/>
              <a:gd name="T24" fmla="*/ 101 w 868"/>
              <a:gd name="T25" fmla="*/ 1290 h 1323"/>
              <a:gd name="T26" fmla="*/ 153 w 868"/>
              <a:gd name="T27" fmla="*/ 1322 h 1323"/>
              <a:gd name="T28" fmla="*/ 220 w 868"/>
              <a:gd name="T29" fmla="*/ 1310 h 1323"/>
              <a:gd name="T30" fmla="*/ 213 w 868"/>
              <a:gd name="T31" fmla="*/ 1274 h 1323"/>
              <a:gd name="T32" fmla="*/ 181 w 868"/>
              <a:gd name="T33" fmla="*/ 1226 h 1323"/>
              <a:gd name="T34" fmla="*/ 162 w 868"/>
              <a:gd name="T35" fmla="*/ 1181 h 1323"/>
              <a:gd name="T36" fmla="*/ 141 w 868"/>
              <a:gd name="T37" fmla="*/ 1106 h 1323"/>
              <a:gd name="T38" fmla="*/ 135 w 868"/>
              <a:gd name="T39" fmla="*/ 927 h 1323"/>
              <a:gd name="T40" fmla="*/ 158 w 868"/>
              <a:gd name="T41" fmla="*/ 831 h 1323"/>
              <a:gd name="T42" fmla="*/ 159 w 868"/>
              <a:gd name="T43" fmla="*/ 708 h 1323"/>
              <a:gd name="T44" fmla="*/ 178 w 868"/>
              <a:gd name="T45" fmla="*/ 695 h 1323"/>
              <a:gd name="T46" fmla="*/ 166 w 868"/>
              <a:gd name="T47" fmla="*/ 677 h 1323"/>
              <a:gd name="T48" fmla="*/ 196 w 868"/>
              <a:gd name="T49" fmla="*/ 583 h 1323"/>
              <a:gd name="T50" fmla="*/ 259 w 868"/>
              <a:gd name="T51" fmla="*/ 693 h 1323"/>
              <a:gd name="T52" fmla="*/ 377 w 868"/>
              <a:gd name="T53" fmla="*/ 807 h 1323"/>
              <a:gd name="T54" fmla="*/ 415 w 868"/>
              <a:gd name="T55" fmla="*/ 861 h 1323"/>
              <a:gd name="T56" fmla="*/ 476 w 868"/>
              <a:gd name="T57" fmla="*/ 1044 h 1323"/>
              <a:gd name="T58" fmla="*/ 507 w 868"/>
              <a:gd name="T59" fmla="*/ 1151 h 1323"/>
              <a:gd name="T60" fmla="*/ 502 w 868"/>
              <a:gd name="T61" fmla="*/ 1186 h 1323"/>
              <a:gd name="T62" fmla="*/ 365 w 868"/>
              <a:gd name="T63" fmla="*/ 1238 h 1323"/>
              <a:gd name="T64" fmla="*/ 544 w 868"/>
              <a:gd name="T65" fmla="*/ 1298 h 1323"/>
              <a:gd name="T66" fmla="*/ 862 w 868"/>
              <a:gd name="T67" fmla="*/ 1271 h 1323"/>
              <a:gd name="T68" fmla="*/ 863 w 868"/>
              <a:gd name="T69" fmla="*/ 1231 h 1323"/>
              <a:gd name="T70" fmla="*/ 741 w 868"/>
              <a:gd name="T71" fmla="*/ 1185 h 1323"/>
              <a:gd name="T72" fmla="*/ 642 w 868"/>
              <a:gd name="T73" fmla="*/ 1160 h 1323"/>
              <a:gd name="T74" fmla="*/ 608 w 868"/>
              <a:gd name="T75" fmla="*/ 1137 h 1323"/>
              <a:gd name="T76" fmla="*/ 593 w 868"/>
              <a:gd name="T77" fmla="*/ 1119 h 1323"/>
              <a:gd name="T78" fmla="*/ 549 w 868"/>
              <a:gd name="T79" fmla="*/ 945 h 1323"/>
              <a:gd name="T80" fmla="*/ 519 w 868"/>
              <a:gd name="T81" fmla="*/ 837 h 1323"/>
              <a:gd name="T82" fmla="*/ 547 w 868"/>
              <a:gd name="T83" fmla="*/ 818 h 1323"/>
              <a:gd name="T84" fmla="*/ 551 w 868"/>
              <a:gd name="T85" fmla="*/ 739 h 1323"/>
              <a:gd name="T86" fmla="*/ 553 w 868"/>
              <a:gd name="T87" fmla="*/ 548 h 1323"/>
              <a:gd name="T88" fmla="*/ 568 w 868"/>
              <a:gd name="T89" fmla="*/ 418 h 1323"/>
              <a:gd name="T90" fmla="*/ 576 w 868"/>
              <a:gd name="T91" fmla="*/ 363 h 1323"/>
              <a:gd name="T92" fmla="*/ 502 w 868"/>
              <a:gd name="T93" fmla="*/ 222 h 1323"/>
              <a:gd name="T94" fmla="*/ 436 w 868"/>
              <a:gd name="T95" fmla="*/ 179 h 1323"/>
              <a:gd name="T96" fmla="*/ 447 w 868"/>
              <a:gd name="T97" fmla="*/ 62 h 1323"/>
              <a:gd name="T98" fmla="*/ 376 w 868"/>
              <a:gd name="T99" fmla="*/ 7 h 1323"/>
              <a:gd name="T100" fmla="*/ 298 w 868"/>
              <a:gd name="T101" fmla="*/ 10 h 1323"/>
              <a:gd name="T102" fmla="*/ 441 w 868"/>
              <a:gd name="T103" fmla="*/ 390 h 1323"/>
              <a:gd name="T104" fmla="*/ 458 w 868"/>
              <a:gd name="T105" fmla="*/ 484 h 1323"/>
              <a:gd name="T106" fmla="*/ 493 w 868"/>
              <a:gd name="T107" fmla="*/ 670 h 1323"/>
              <a:gd name="T108" fmla="*/ 500 w 868"/>
              <a:gd name="T109" fmla="*/ 708 h 1323"/>
              <a:gd name="T110" fmla="*/ 495 w 868"/>
              <a:gd name="T111" fmla="*/ 765 h 1323"/>
              <a:gd name="T112" fmla="*/ 436 w 868"/>
              <a:gd name="T113" fmla="*/ 632 h 1323"/>
              <a:gd name="T114" fmla="*/ 359 w 868"/>
              <a:gd name="T115" fmla="*/ 491 h 1323"/>
              <a:gd name="T116" fmla="*/ 345 w 868"/>
              <a:gd name="T117" fmla="*/ 420 h 1323"/>
              <a:gd name="T118" fmla="*/ 412 w 868"/>
              <a:gd name="T119" fmla="*/ 394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8" h="1323">
                <a:moveTo>
                  <a:pt x="243" y="71"/>
                </a:moveTo>
                <a:lnTo>
                  <a:pt x="243" y="71"/>
                </a:lnTo>
                <a:lnTo>
                  <a:pt x="218" y="82"/>
                </a:lnTo>
                <a:lnTo>
                  <a:pt x="200" y="90"/>
                </a:lnTo>
                <a:lnTo>
                  <a:pt x="193" y="94"/>
                </a:lnTo>
                <a:lnTo>
                  <a:pt x="191" y="96"/>
                </a:lnTo>
                <a:lnTo>
                  <a:pt x="191" y="96"/>
                </a:lnTo>
                <a:lnTo>
                  <a:pt x="192" y="100"/>
                </a:lnTo>
                <a:lnTo>
                  <a:pt x="197" y="102"/>
                </a:lnTo>
                <a:lnTo>
                  <a:pt x="208" y="109"/>
                </a:lnTo>
                <a:lnTo>
                  <a:pt x="227" y="119"/>
                </a:lnTo>
                <a:lnTo>
                  <a:pt x="227" y="119"/>
                </a:lnTo>
                <a:lnTo>
                  <a:pt x="232" y="124"/>
                </a:lnTo>
                <a:lnTo>
                  <a:pt x="232" y="124"/>
                </a:lnTo>
                <a:lnTo>
                  <a:pt x="225" y="136"/>
                </a:lnTo>
                <a:lnTo>
                  <a:pt x="225" y="136"/>
                </a:lnTo>
                <a:lnTo>
                  <a:pt x="224" y="139"/>
                </a:lnTo>
                <a:lnTo>
                  <a:pt x="223" y="140"/>
                </a:lnTo>
                <a:lnTo>
                  <a:pt x="223" y="140"/>
                </a:lnTo>
                <a:lnTo>
                  <a:pt x="214" y="140"/>
                </a:lnTo>
                <a:lnTo>
                  <a:pt x="207" y="141"/>
                </a:lnTo>
                <a:lnTo>
                  <a:pt x="202" y="143"/>
                </a:lnTo>
                <a:lnTo>
                  <a:pt x="202" y="143"/>
                </a:lnTo>
                <a:lnTo>
                  <a:pt x="174" y="158"/>
                </a:lnTo>
                <a:lnTo>
                  <a:pt x="144" y="175"/>
                </a:lnTo>
                <a:lnTo>
                  <a:pt x="144" y="175"/>
                </a:lnTo>
                <a:lnTo>
                  <a:pt x="139" y="179"/>
                </a:lnTo>
                <a:lnTo>
                  <a:pt x="134" y="185"/>
                </a:lnTo>
                <a:lnTo>
                  <a:pt x="122" y="199"/>
                </a:lnTo>
                <a:lnTo>
                  <a:pt x="111" y="214"/>
                </a:lnTo>
                <a:lnTo>
                  <a:pt x="106" y="224"/>
                </a:lnTo>
                <a:lnTo>
                  <a:pt x="106" y="224"/>
                </a:lnTo>
                <a:lnTo>
                  <a:pt x="102" y="229"/>
                </a:lnTo>
                <a:lnTo>
                  <a:pt x="94" y="237"/>
                </a:lnTo>
                <a:lnTo>
                  <a:pt x="85" y="246"/>
                </a:lnTo>
                <a:lnTo>
                  <a:pt x="78" y="252"/>
                </a:lnTo>
                <a:lnTo>
                  <a:pt x="78" y="252"/>
                </a:lnTo>
                <a:lnTo>
                  <a:pt x="73" y="258"/>
                </a:lnTo>
                <a:lnTo>
                  <a:pt x="68" y="263"/>
                </a:lnTo>
                <a:lnTo>
                  <a:pt x="60" y="271"/>
                </a:lnTo>
                <a:lnTo>
                  <a:pt x="60" y="271"/>
                </a:lnTo>
                <a:lnTo>
                  <a:pt x="57" y="273"/>
                </a:lnTo>
                <a:lnTo>
                  <a:pt x="53" y="280"/>
                </a:lnTo>
                <a:lnTo>
                  <a:pt x="53" y="280"/>
                </a:lnTo>
                <a:lnTo>
                  <a:pt x="46" y="289"/>
                </a:lnTo>
                <a:lnTo>
                  <a:pt x="44" y="297"/>
                </a:lnTo>
                <a:lnTo>
                  <a:pt x="44" y="297"/>
                </a:lnTo>
                <a:lnTo>
                  <a:pt x="42" y="301"/>
                </a:lnTo>
                <a:lnTo>
                  <a:pt x="42" y="303"/>
                </a:lnTo>
                <a:lnTo>
                  <a:pt x="43" y="304"/>
                </a:lnTo>
                <a:lnTo>
                  <a:pt x="43" y="304"/>
                </a:lnTo>
                <a:lnTo>
                  <a:pt x="44" y="307"/>
                </a:lnTo>
                <a:lnTo>
                  <a:pt x="45" y="309"/>
                </a:lnTo>
                <a:lnTo>
                  <a:pt x="45" y="309"/>
                </a:lnTo>
                <a:lnTo>
                  <a:pt x="42" y="312"/>
                </a:lnTo>
                <a:lnTo>
                  <a:pt x="34" y="323"/>
                </a:lnTo>
                <a:lnTo>
                  <a:pt x="25" y="337"/>
                </a:lnTo>
                <a:lnTo>
                  <a:pt x="22" y="344"/>
                </a:lnTo>
                <a:lnTo>
                  <a:pt x="19" y="351"/>
                </a:lnTo>
                <a:lnTo>
                  <a:pt x="19" y="351"/>
                </a:lnTo>
                <a:lnTo>
                  <a:pt x="17" y="360"/>
                </a:lnTo>
                <a:lnTo>
                  <a:pt x="17" y="372"/>
                </a:lnTo>
                <a:lnTo>
                  <a:pt x="16" y="399"/>
                </a:lnTo>
                <a:lnTo>
                  <a:pt x="16" y="422"/>
                </a:lnTo>
                <a:lnTo>
                  <a:pt x="16" y="433"/>
                </a:lnTo>
                <a:lnTo>
                  <a:pt x="16" y="433"/>
                </a:lnTo>
                <a:lnTo>
                  <a:pt x="11" y="444"/>
                </a:lnTo>
                <a:lnTo>
                  <a:pt x="5" y="462"/>
                </a:lnTo>
                <a:lnTo>
                  <a:pt x="5" y="462"/>
                </a:lnTo>
                <a:lnTo>
                  <a:pt x="4" y="469"/>
                </a:lnTo>
                <a:lnTo>
                  <a:pt x="3" y="479"/>
                </a:lnTo>
                <a:lnTo>
                  <a:pt x="2" y="504"/>
                </a:lnTo>
                <a:lnTo>
                  <a:pt x="0" y="532"/>
                </a:lnTo>
                <a:lnTo>
                  <a:pt x="0" y="554"/>
                </a:lnTo>
                <a:lnTo>
                  <a:pt x="0" y="554"/>
                </a:lnTo>
                <a:lnTo>
                  <a:pt x="4" y="587"/>
                </a:lnTo>
                <a:lnTo>
                  <a:pt x="10" y="642"/>
                </a:lnTo>
                <a:lnTo>
                  <a:pt x="17" y="696"/>
                </a:lnTo>
                <a:lnTo>
                  <a:pt x="21" y="718"/>
                </a:lnTo>
                <a:lnTo>
                  <a:pt x="23" y="731"/>
                </a:lnTo>
                <a:lnTo>
                  <a:pt x="23" y="731"/>
                </a:lnTo>
                <a:lnTo>
                  <a:pt x="26" y="742"/>
                </a:lnTo>
                <a:lnTo>
                  <a:pt x="28" y="758"/>
                </a:lnTo>
                <a:lnTo>
                  <a:pt x="31" y="797"/>
                </a:lnTo>
                <a:lnTo>
                  <a:pt x="32" y="849"/>
                </a:lnTo>
                <a:lnTo>
                  <a:pt x="32" y="849"/>
                </a:lnTo>
                <a:lnTo>
                  <a:pt x="31" y="865"/>
                </a:lnTo>
                <a:lnTo>
                  <a:pt x="27" y="883"/>
                </a:lnTo>
                <a:lnTo>
                  <a:pt x="27" y="883"/>
                </a:lnTo>
                <a:lnTo>
                  <a:pt x="25" y="900"/>
                </a:lnTo>
                <a:lnTo>
                  <a:pt x="23" y="919"/>
                </a:lnTo>
                <a:lnTo>
                  <a:pt x="23" y="919"/>
                </a:lnTo>
                <a:lnTo>
                  <a:pt x="22" y="928"/>
                </a:lnTo>
                <a:lnTo>
                  <a:pt x="21" y="949"/>
                </a:lnTo>
                <a:lnTo>
                  <a:pt x="21" y="962"/>
                </a:lnTo>
                <a:lnTo>
                  <a:pt x="22" y="976"/>
                </a:lnTo>
                <a:lnTo>
                  <a:pt x="26" y="991"/>
                </a:lnTo>
                <a:lnTo>
                  <a:pt x="31" y="1008"/>
                </a:lnTo>
                <a:lnTo>
                  <a:pt x="31" y="1008"/>
                </a:lnTo>
                <a:lnTo>
                  <a:pt x="45" y="1051"/>
                </a:lnTo>
                <a:lnTo>
                  <a:pt x="61" y="1102"/>
                </a:lnTo>
                <a:lnTo>
                  <a:pt x="76" y="1147"/>
                </a:lnTo>
                <a:lnTo>
                  <a:pt x="84" y="1174"/>
                </a:lnTo>
                <a:lnTo>
                  <a:pt x="84" y="1174"/>
                </a:lnTo>
                <a:lnTo>
                  <a:pt x="89" y="1185"/>
                </a:lnTo>
                <a:lnTo>
                  <a:pt x="93" y="1197"/>
                </a:lnTo>
                <a:lnTo>
                  <a:pt x="96" y="1209"/>
                </a:lnTo>
                <a:lnTo>
                  <a:pt x="96" y="1209"/>
                </a:lnTo>
                <a:lnTo>
                  <a:pt x="95" y="1225"/>
                </a:lnTo>
                <a:lnTo>
                  <a:pt x="95" y="1225"/>
                </a:lnTo>
                <a:lnTo>
                  <a:pt x="95" y="1232"/>
                </a:lnTo>
                <a:lnTo>
                  <a:pt x="99" y="1247"/>
                </a:lnTo>
                <a:lnTo>
                  <a:pt x="101" y="1264"/>
                </a:lnTo>
                <a:lnTo>
                  <a:pt x="101" y="1276"/>
                </a:lnTo>
                <a:lnTo>
                  <a:pt x="101" y="1276"/>
                </a:lnTo>
                <a:lnTo>
                  <a:pt x="101" y="1283"/>
                </a:lnTo>
                <a:lnTo>
                  <a:pt x="101" y="1290"/>
                </a:lnTo>
                <a:lnTo>
                  <a:pt x="101" y="1293"/>
                </a:lnTo>
                <a:lnTo>
                  <a:pt x="102" y="1296"/>
                </a:lnTo>
                <a:lnTo>
                  <a:pt x="105" y="1299"/>
                </a:lnTo>
                <a:lnTo>
                  <a:pt x="107" y="1302"/>
                </a:lnTo>
                <a:lnTo>
                  <a:pt x="107" y="1302"/>
                </a:lnTo>
                <a:lnTo>
                  <a:pt x="117" y="1309"/>
                </a:lnTo>
                <a:lnTo>
                  <a:pt x="130" y="1313"/>
                </a:lnTo>
                <a:lnTo>
                  <a:pt x="144" y="1318"/>
                </a:lnTo>
                <a:lnTo>
                  <a:pt x="153" y="1322"/>
                </a:lnTo>
                <a:lnTo>
                  <a:pt x="153" y="1322"/>
                </a:lnTo>
                <a:lnTo>
                  <a:pt x="166" y="1323"/>
                </a:lnTo>
                <a:lnTo>
                  <a:pt x="181" y="1323"/>
                </a:lnTo>
                <a:lnTo>
                  <a:pt x="195" y="1322"/>
                </a:lnTo>
                <a:lnTo>
                  <a:pt x="204" y="1321"/>
                </a:lnTo>
                <a:lnTo>
                  <a:pt x="204" y="1321"/>
                </a:lnTo>
                <a:lnTo>
                  <a:pt x="209" y="1318"/>
                </a:lnTo>
                <a:lnTo>
                  <a:pt x="217" y="1313"/>
                </a:lnTo>
                <a:lnTo>
                  <a:pt x="220" y="1310"/>
                </a:lnTo>
                <a:lnTo>
                  <a:pt x="223" y="1306"/>
                </a:lnTo>
                <a:lnTo>
                  <a:pt x="224" y="1302"/>
                </a:lnTo>
                <a:lnTo>
                  <a:pt x="225" y="1298"/>
                </a:lnTo>
                <a:lnTo>
                  <a:pt x="225" y="1298"/>
                </a:lnTo>
                <a:lnTo>
                  <a:pt x="225" y="1289"/>
                </a:lnTo>
                <a:lnTo>
                  <a:pt x="224" y="1284"/>
                </a:lnTo>
                <a:lnTo>
                  <a:pt x="220" y="1279"/>
                </a:lnTo>
                <a:lnTo>
                  <a:pt x="213" y="1274"/>
                </a:lnTo>
                <a:lnTo>
                  <a:pt x="213" y="1274"/>
                </a:lnTo>
                <a:lnTo>
                  <a:pt x="207" y="1270"/>
                </a:lnTo>
                <a:lnTo>
                  <a:pt x="202" y="1267"/>
                </a:lnTo>
                <a:lnTo>
                  <a:pt x="198" y="1262"/>
                </a:lnTo>
                <a:lnTo>
                  <a:pt x="193" y="1255"/>
                </a:lnTo>
                <a:lnTo>
                  <a:pt x="193" y="1255"/>
                </a:lnTo>
                <a:lnTo>
                  <a:pt x="189" y="1248"/>
                </a:lnTo>
                <a:lnTo>
                  <a:pt x="186" y="1240"/>
                </a:lnTo>
                <a:lnTo>
                  <a:pt x="181" y="1226"/>
                </a:lnTo>
                <a:lnTo>
                  <a:pt x="181" y="1226"/>
                </a:lnTo>
                <a:lnTo>
                  <a:pt x="179" y="1214"/>
                </a:lnTo>
                <a:lnTo>
                  <a:pt x="178" y="1211"/>
                </a:lnTo>
                <a:lnTo>
                  <a:pt x="178" y="1211"/>
                </a:lnTo>
                <a:lnTo>
                  <a:pt x="173" y="1198"/>
                </a:lnTo>
                <a:lnTo>
                  <a:pt x="169" y="1188"/>
                </a:lnTo>
                <a:lnTo>
                  <a:pt x="168" y="1185"/>
                </a:lnTo>
                <a:lnTo>
                  <a:pt x="166" y="1182"/>
                </a:lnTo>
                <a:lnTo>
                  <a:pt x="166" y="1182"/>
                </a:lnTo>
                <a:lnTo>
                  <a:pt x="162" y="1181"/>
                </a:lnTo>
                <a:lnTo>
                  <a:pt x="159" y="1181"/>
                </a:lnTo>
                <a:lnTo>
                  <a:pt x="158" y="1180"/>
                </a:lnTo>
                <a:lnTo>
                  <a:pt x="156" y="1177"/>
                </a:lnTo>
                <a:lnTo>
                  <a:pt x="156" y="1177"/>
                </a:lnTo>
                <a:lnTo>
                  <a:pt x="149" y="1158"/>
                </a:lnTo>
                <a:lnTo>
                  <a:pt x="144" y="1143"/>
                </a:lnTo>
                <a:lnTo>
                  <a:pt x="141" y="1130"/>
                </a:lnTo>
                <a:lnTo>
                  <a:pt x="141" y="1130"/>
                </a:lnTo>
                <a:lnTo>
                  <a:pt x="141" y="1106"/>
                </a:lnTo>
                <a:lnTo>
                  <a:pt x="141" y="1064"/>
                </a:lnTo>
                <a:lnTo>
                  <a:pt x="142" y="996"/>
                </a:lnTo>
                <a:lnTo>
                  <a:pt x="142" y="996"/>
                </a:lnTo>
                <a:lnTo>
                  <a:pt x="141" y="981"/>
                </a:lnTo>
                <a:lnTo>
                  <a:pt x="139" y="962"/>
                </a:lnTo>
                <a:lnTo>
                  <a:pt x="136" y="946"/>
                </a:lnTo>
                <a:lnTo>
                  <a:pt x="135" y="936"/>
                </a:lnTo>
                <a:lnTo>
                  <a:pt x="135" y="936"/>
                </a:lnTo>
                <a:lnTo>
                  <a:pt x="135" y="927"/>
                </a:lnTo>
                <a:lnTo>
                  <a:pt x="136" y="921"/>
                </a:lnTo>
                <a:lnTo>
                  <a:pt x="136" y="921"/>
                </a:lnTo>
                <a:lnTo>
                  <a:pt x="138" y="917"/>
                </a:lnTo>
                <a:lnTo>
                  <a:pt x="140" y="914"/>
                </a:lnTo>
                <a:lnTo>
                  <a:pt x="140" y="914"/>
                </a:lnTo>
                <a:lnTo>
                  <a:pt x="151" y="872"/>
                </a:lnTo>
                <a:lnTo>
                  <a:pt x="157" y="846"/>
                </a:lnTo>
                <a:lnTo>
                  <a:pt x="158" y="836"/>
                </a:lnTo>
                <a:lnTo>
                  <a:pt x="158" y="831"/>
                </a:lnTo>
                <a:lnTo>
                  <a:pt x="158" y="831"/>
                </a:lnTo>
                <a:lnTo>
                  <a:pt x="158" y="823"/>
                </a:lnTo>
                <a:lnTo>
                  <a:pt x="157" y="810"/>
                </a:lnTo>
                <a:lnTo>
                  <a:pt x="158" y="796"/>
                </a:lnTo>
                <a:lnTo>
                  <a:pt x="159" y="784"/>
                </a:lnTo>
                <a:lnTo>
                  <a:pt x="159" y="784"/>
                </a:lnTo>
                <a:lnTo>
                  <a:pt x="161" y="765"/>
                </a:lnTo>
                <a:lnTo>
                  <a:pt x="161" y="740"/>
                </a:lnTo>
                <a:lnTo>
                  <a:pt x="159" y="708"/>
                </a:lnTo>
                <a:lnTo>
                  <a:pt x="159" y="708"/>
                </a:lnTo>
                <a:lnTo>
                  <a:pt x="164" y="710"/>
                </a:lnTo>
                <a:lnTo>
                  <a:pt x="168" y="710"/>
                </a:lnTo>
                <a:lnTo>
                  <a:pt x="170" y="708"/>
                </a:lnTo>
                <a:lnTo>
                  <a:pt x="172" y="707"/>
                </a:lnTo>
                <a:lnTo>
                  <a:pt x="172" y="707"/>
                </a:lnTo>
                <a:lnTo>
                  <a:pt x="176" y="701"/>
                </a:lnTo>
                <a:lnTo>
                  <a:pt x="176" y="699"/>
                </a:lnTo>
                <a:lnTo>
                  <a:pt x="178" y="695"/>
                </a:lnTo>
                <a:lnTo>
                  <a:pt x="178" y="695"/>
                </a:lnTo>
                <a:lnTo>
                  <a:pt x="176" y="694"/>
                </a:lnTo>
                <a:lnTo>
                  <a:pt x="176" y="693"/>
                </a:lnTo>
                <a:lnTo>
                  <a:pt x="173" y="691"/>
                </a:lnTo>
                <a:lnTo>
                  <a:pt x="169" y="689"/>
                </a:lnTo>
                <a:lnTo>
                  <a:pt x="168" y="687"/>
                </a:lnTo>
                <a:lnTo>
                  <a:pt x="167" y="684"/>
                </a:lnTo>
                <a:lnTo>
                  <a:pt x="167" y="684"/>
                </a:lnTo>
                <a:lnTo>
                  <a:pt x="166" y="677"/>
                </a:lnTo>
                <a:lnTo>
                  <a:pt x="164" y="671"/>
                </a:lnTo>
                <a:lnTo>
                  <a:pt x="164" y="663"/>
                </a:lnTo>
                <a:lnTo>
                  <a:pt x="164" y="663"/>
                </a:lnTo>
                <a:lnTo>
                  <a:pt x="174" y="628"/>
                </a:lnTo>
                <a:lnTo>
                  <a:pt x="184" y="594"/>
                </a:lnTo>
                <a:lnTo>
                  <a:pt x="184" y="594"/>
                </a:lnTo>
                <a:lnTo>
                  <a:pt x="190" y="588"/>
                </a:lnTo>
                <a:lnTo>
                  <a:pt x="195" y="584"/>
                </a:lnTo>
                <a:lnTo>
                  <a:pt x="196" y="583"/>
                </a:lnTo>
                <a:lnTo>
                  <a:pt x="197" y="584"/>
                </a:lnTo>
                <a:lnTo>
                  <a:pt x="197" y="584"/>
                </a:lnTo>
                <a:lnTo>
                  <a:pt x="210" y="612"/>
                </a:lnTo>
                <a:lnTo>
                  <a:pt x="226" y="645"/>
                </a:lnTo>
                <a:lnTo>
                  <a:pt x="226" y="645"/>
                </a:lnTo>
                <a:lnTo>
                  <a:pt x="234" y="657"/>
                </a:lnTo>
                <a:lnTo>
                  <a:pt x="240" y="667"/>
                </a:lnTo>
                <a:lnTo>
                  <a:pt x="248" y="679"/>
                </a:lnTo>
                <a:lnTo>
                  <a:pt x="259" y="693"/>
                </a:lnTo>
                <a:lnTo>
                  <a:pt x="272" y="706"/>
                </a:lnTo>
                <a:lnTo>
                  <a:pt x="288" y="719"/>
                </a:lnTo>
                <a:lnTo>
                  <a:pt x="306" y="734"/>
                </a:lnTo>
                <a:lnTo>
                  <a:pt x="306" y="734"/>
                </a:lnTo>
                <a:lnTo>
                  <a:pt x="316" y="741"/>
                </a:lnTo>
                <a:lnTo>
                  <a:pt x="326" y="748"/>
                </a:lnTo>
                <a:lnTo>
                  <a:pt x="344" y="767"/>
                </a:lnTo>
                <a:lnTo>
                  <a:pt x="361" y="787"/>
                </a:lnTo>
                <a:lnTo>
                  <a:pt x="377" y="807"/>
                </a:lnTo>
                <a:lnTo>
                  <a:pt x="390" y="824"/>
                </a:lnTo>
                <a:lnTo>
                  <a:pt x="400" y="840"/>
                </a:lnTo>
                <a:lnTo>
                  <a:pt x="408" y="853"/>
                </a:lnTo>
                <a:lnTo>
                  <a:pt x="408" y="853"/>
                </a:lnTo>
                <a:lnTo>
                  <a:pt x="410" y="855"/>
                </a:lnTo>
                <a:lnTo>
                  <a:pt x="412" y="858"/>
                </a:lnTo>
                <a:lnTo>
                  <a:pt x="412" y="858"/>
                </a:lnTo>
                <a:lnTo>
                  <a:pt x="415" y="861"/>
                </a:lnTo>
                <a:lnTo>
                  <a:pt x="415" y="861"/>
                </a:lnTo>
                <a:lnTo>
                  <a:pt x="421" y="902"/>
                </a:lnTo>
                <a:lnTo>
                  <a:pt x="427" y="933"/>
                </a:lnTo>
                <a:lnTo>
                  <a:pt x="430" y="954"/>
                </a:lnTo>
                <a:lnTo>
                  <a:pt x="430" y="954"/>
                </a:lnTo>
                <a:lnTo>
                  <a:pt x="434" y="962"/>
                </a:lnTo>
                <a:lnTo>
                  <a:pt x="439" y="973"/>
                </a:lnTo>
                <a:lnTo>
                  <a:pt x="452" y="999"/>
                </a:lnTo>
                <a:lnTo>
                  <a:pt x="467" y="1025"/>
                </a:lnTo>
                <a:lnTo>
                  <a:pt x="476" y="1044"/>
                </a:lnTo>
                <a:lnTo>
                  <a:pt x="476" y="1044"/>
                </a:lnTo>
                <a:lnTo>
                  <a:pt x="483" y="1062"/>
                </a:lnTo>
                <a:lnTo>
                  <a:pt x="492" y="1089"/>
                </a:lnTo>
                <a:lnTo>
                  <a:pt x="504" y="1126"/>
                </a:lnTo>
                <a:lnTo>
                  <a:pt x="504" y="1126"/>
                </a:lnTo>
                <a:lnTo>
                  <a:pt x="507" y="1141"/>
                </a:lnTo>
                <a:lnTo>
                  <a:pt x="507" y="1151"/>
                </a:lnTo>
                <a:lnTo>
                  <a:pt x="507" y="1151"/>
                </a:lnTo>
                <a:lnTo>
                  <a:pt x="507" y="1151"/>
                </a:lnTo>
                <a:lnTo>
                  <a:pt x="506" y="1152"/>
                </a:lnTo>
                <a:lnTo>
                  <a:pt x="504" y="1154"/>
                </a:lnTo>
                <a:lnTo>
                  <a:pt x="504" y="1154"/>
                </a:lnTo>
                <a:lnTo>
                  <a:pt x="501" y="1163"/>
                </a:lnTo>
                <a:lnTo>
                  <a:pt x="500" y="1166"/>
                </a:lnTo>
                <a:lnTo>
                  <a:pt x="500" y="1170"/>
                </a:lnTo>
                <a:lnTo>
                  <a:pt x="500" y="1170"/>
                </a:lnTo>
                <a:lnTo>
                  <a:pt x="502" y="1186"/>
                </a:lnTo>
                <a:lnTo>
                  <a:pt x="502" y="1186"/>
                </a:lnTo>
                <a:lnTo>
                  <a:pt x="492" y="1186"/>
                </a:lnTo>
                <a:lnTo>
                  <a:pt x="483" y="1186"/>
                </a:lnTo>
                <a:lnTo>
                  <a:pt x="472" y="1188"/>
                </a:lnTo>
                <a:lnTo>
                  <a:pt x="472" y="1188"/>
                </a:lnTo>
                <a:lnTo>
                  <a:pt x="450" y="1197"/>
                </a:lnTo>
                <a:lnTo>
                  <a:pt x="417" y="1211"/>
                </a:lnTo>
                <a:lnTo>
                  <a:pt x="368" y="1234"/>
                </a:lnTo>
                <a:lnTo>
                  <a:pt x="368" y="1234"/>
                </a:lnTo>
                <a:lnTo>
                  <a:pt x="365" y="1238"/>
                </a:lnTo>
                <a:lnTo>
                  <a:pt x="361" y="1244"/>
                </a:lnTo>
                <a:lnTo>
                  <a:pt x="360" y="1251"/>
                </a:lnTo>
                <a:lnTo>
                  <a:pt x="359" y="1260"/>
                </a:lnTo>
                <a:lnTo>
                  <a:pt x="357" y="1274"/>
                </a:lnTo>
                <a:lnTo>
                  <a:pt x="357" y="1279"/>
                </a:lnTo>
                <a:lnTo>
                  <a:pt x="359" y="1281"/>
                </a:lnTo>
                <a:lnTo>
                  <a:pt x="359" y="1281"/>
                </a:lnTo>
                <a:lnTo>
                  <a:pt x="452" y="1289"/>
                </a:lnTo>
                <a:lnTo>
                  <a:pt x="544" y="1298"/>
                </a:lnTo>
                <a:lnTo>
                  <a:pt x="544" y="1298"/>
                </a:lnTo>
                <a:lnTo>
                  <a:pt x="592" y="1301"/>
                </a:lnTo>
                <a:lnTo>
                  <a:pt x="625" y="1305"/>
                </a:lnTo>
                <a:lnTo>
                  <a:pt x="642" y="1305"/>
                </a:lnTo>
                <a:lnTo>
                  <a:pt x="642" y="1305"/>
                </a:lnTo>
                <a:lnTo>
                  <a:pt x="753" y="1289"/>
                </a:lnTo>
                <a:lnTo>
                  <a:pt x="829" y="1277"/>
                </a:lnTo>
                <a:lnTo>
                  <a:pt x="854" y="1273"/>
                </a:lnTo>
                <a:lnTo>
                  <a:pt x="862" y="1271"/>
                </a:lnTo>
                <a:lnTo>
                  <a:pt x="864" y="1270"/>
                </a:lnTo>
                <a:lnTo>
                  <a:pt x="864" y="1270"/>
                </a:lnTo>
                <a:lnTo>
                  <a:pt x="866" y="1262"/>
                </a:lnTo>
                <a:lnTo>
                  <a:pt x="868" y="1253"/>
                </a:lnTo>
                <a:lnTo>
                  <a:pt x="868" y="1247"/>
                </a:lnTo>
                <a:lnTo>
                  <a:pt x="868" y="1242"/>
                </a:lnTo>
                <a:lnTo>
                  <a:pt x="865" y="1236"/>
                </a:lnTo>
                <a:lnTo>
                  <a:pt x="863" y="1231"/>
                </a:lnTo>
                <a:lnTo>
                  <a:pt x="863" y="1231"/>
                </a:lnTo>
                <a:lnTo>
                  <a:pt x="858" y="1225"/>
                </a:lnTo>
                <a:lnTo>
                  <a:pt x="852" y="1221"/>
                </a:lnTo>
                <a:lnTo>
                  <a:pt x="832" y="1213"/>
                </a:lnTo>
                <a:lnTo>
                  <a:pt x="832" y="1213"/>
                </a:lnTo>
                <a:lnTo>
                  <a:pt x="814" y="1205"/>
                </a:lnTo>
                <a:lnTo>
                  <a:pt x="790" y="1197"/>
                </a:lnTo>
                <a:lnTo>
                  <a:pt x="763" y="1189"/>
                </a:lnTo>
                <a:lnTo>
                  <a:pt x="741" y="1185"/>
                </a:lnTo>
                <a:lnTo>
                  <a:pt x="741" y="1185"/>
                </a:lnTo>
                <a:lnTo>
                  <a:pt x="721" y="1182"/>
                </a:lnTo>
                <a:lnTo>
                  <a:pt x="704" y="1182"/>
                </a:lnTo>
                <a:lnTo>
                  <a:pt x="685" y="1182"/>
                </a:lnTo>
                <a:lnTo>
                  <a:pt x="685" y="1182"/>
                </a:lnTo>
                <a:lnTo>
                  <a:pt x="672" y="1177"/>
                </a:lnTo>
                <a:lnTo>
                  <a:pt x="661" y="1171"/>
                </a:lnTo>
                <a:lnTo>
                  <a:pt x="651" y="1166"/>
                </a:lnTo>
                <a:lnTo>
                  <a:pt x="651" y="1166"/>
                </a:lnTo>
                <a:lnTo>
                  <a:pt x="642" y="1160"/>
                </a:lnTo>
                <a:lnTo>
                  <a:pt x="637" y="1157"/>
                </a:lnTo>
                <a:lnTo>
                  <a:pt x="637" y="1157"/>
                </a:lnTo>
                <a:lnTo>
                  <a:pt x="628" y="1153"/>
                </a:lnTo>
                <a:lnTo>
                  <a:pt x="623" y="1151"/>
                </a:lnTo>
                <a:lnTo>
                  <a:pt x="620" y="1148"/>
                </a:lnTo>
                <a:lnTo>
                  <a:pt x="620" y="1148"/>
                </a:lnTo>
                <a:lnTo>
                  <a:pt x="611" y="1141"/>
                </a:lnTo>
                <a:lnTo>
                  <a:pt x="608" y="1137"/>
                </a:lnTo>
                <a:lnTo>
                  <a:pt x="608" y="1137"/>
                </a:lnTo>
                <a:lnTo>
                  <a:pt x="609" y="1140"/>
                </a:lnTo>
                <a:lnTo>
                  <a:pt x="606" y="1136"/>
                </a:lnTo>
                <a:lnTo>
                  <a:pt x="606" y="1136"/>
                </a:lnTo>
                <a:lnTo>
                  <a:pt x="603" y="1131"/>
                </a:lnTo>
                <a:lnTo>
                  <a:pt x="602" y="1128"/>
                </a:lnTo>
                <a:lnTo>
                  <a:pt x="599" y="1124"/>
                </a:lnTo>
                <a:lnTo>
                  <a:pt x="597" y="1121"/>
                </a:lnTo>
                <a:lnTo>
                  <a:pt x="597" y="1121"/>
                </a:lnTo>
                <a:lnTo>
                  <a:pt x="593" y="1119"/>
                </a:lnTo>
                <a:lnTo>
                  <a:pt x="589" y="1119"/>
                </a:lnTo>
                <a:lnTo>
                  <a:pt x="585" y="1119"/>
                </a:lnTo>
                <a:lnTo>
                  <a:pt x="585" y="1119"/>
                </a:lnTo>
                <a:lnTo>
                  <a:pt x="564" y="1049"/>
                </a:lnTo>
                <a:lnTo>
                  <a:pt x="564" y="1049"/>
                </a:lnTo>
                <a:lnTo>
                  <a:pt x="562" y="1034"/>
                </a:lnTo>
                <a:lnTo>
                  <a:pt x="558" y="1017"/>
                </a:lnTo>
                <a:lnTo>
                  <a:pt x="553" y="981"/>
                </a:lnTo>
                <a:lnTo>
                  <a:pt x="549" y="945"/>
                </a:lnTo>
                <a:lnTo>
                  <a:pt x="547" y="922"/>
                </a:lnTo>
                <a:lnTo>
                  <a:pt x="547" y="922"/>
                </a:lnTo>
                <a:lnTo>
                  <a:pt x="546" y="914"/>
                </a:lnTo>
                <a:lnTo>
                  <a:pt x="542" y="903"/>
                </a:lnTo>
                <a:lnTo>
                  <a:pt x="534" y="876"/>
                </a:lnTo>
                <a:lnTo>
                  <a:pt x="525" y="852"/>
                </a:lnTo>
                <a:lnTo>
                  <a:pt x="520" y="841"/>
                </a:lnTo>
                <a:lnTo>
                  <a:pt x="520" y="841"/>
                </a:lnTo>
                <a:lnTo>
                  <a:pt x="519" y="837"/>
                </a:lnTo>
                <a:lnTo>
                  <a:pt x="518" y="834"/>
                </a:lnTo>
                <a:lnTo>
                  <a:pt x="518" y="830"/>
                </a:lnTo>
                <a:lnTo>
                  <a:pt x="518" y="830"/>
                </a:lnTo>
                <a:lnTo>
                  <a:pt x="523" y="831"/>
                </a:lnTo>
                <a:lnTo>
                  <a:pt x="527" y="831"/>
                </a:lnTo>
                <a:lnTo>
                  <a:pt x="532" y="830"/>
                </a:lnTo>
                <a:lnTo>
                  <a:pt x="532" y="830"/>
                </a:lnTo>
                <a:lnTo>
                  <a:pt x="540" y="825"/>
                </a:lnTo>
                <a:lnTo>
                  <a:pt x="547" y="818"/>
                </a:lnTo>
                <a:lnTo>
                  <a:pt x="554" y="808"/>
                </a:lnTo>
                <a:lnTo>
                  <a:pt x="559" y="799"/>
                </a:lnTo>
                <a:lnTo>
                  <a:pt x="559" y="799"/>
                </a:lnTo>
                <a:lnTo>
                  <a:pt x="560" y="795"/>
                </a:lnTo>
                <a:lnTo>
                  <a:pt x="560" y="786"/>
                </a:lnTo>
                <a:lnTo>
                  <a:pt x="558" y="767"/>
                </a:lnTo>
                <a:lnTo>
                  <a:pt x="554" y="748"/>
                </a:lnTo>
                <a:lnTo>
                  <a:pt x="551" y="739"/>
                </a:lnTo>
                <a:lnTo>
                  <a:pt x="551" y="739"/>
                </a:lnTo>
                <a:lnTo>
                  <a:pt x="548" y="731"/>
                </a:lnTo>
                <a:lnTo>
                  <a:pt x="544" y="721"/>
                </a:lnTo>
                <a:lnTo>
                  <a:pt x="542" y="708"/>
                </a:lnTo>
                <a:lnTo>
                  <a:pt x="542" y="708"/>
                </a:lnTo>
                <a:lnTo>
                  <a:pt x="548" y="650"/>
                </a:lnTo>
                <a:lnTo>
                  <a:pt x="552" y="603"/>
                </a:lnTo>
                <a:lnTo>
                  <a:pt x="554" y="563"/>
                </a:lnTo>
                <a:lnTo>
                  <a:pt x="554" y="563"/>
                </a:lnTo>
                <a:lnTo>
                  <a:pt x="553" y="548"/>
                </a:lnTo>
                <a:lnTo>
                  <a:pt x="552" y="533"/>
                </a:lnTo>
                <a:lnTo>
                  <a:pt x="547" y="507"/>
                </a:lnTo>
                <a:lnTo>
                  <a:pt x="543" y="484"/>
                </a:lnTo>
                <a:lnTo>
                  <a:pt x="541" y="467"/>
                </a:lnTo>
                <a:lnTo>
                  <a:pt x="541" y="467"/>
                </a:lnTo>
                <a:lnTo>
                  <a:pt x="542" y="444"/>
                </a:lnTo>
                <a:lnTo>
                  <a:pt x="542" y="431"/>
                </a:lnTo>
                <a:lnTo>
                  <a:pt x="542" y="431"/>
                </a:lnTo>
                <a:lnTo>
                  <a:pt x="568" y="418"/>
                </a:lnTo>
                <a:lnTo>
                  <a:pt x="586" y="407"/>
                </a:lnTo>
                <a:lnTo>
                  <a:pt x="591" y="402"/>
                </a:lnTo>
                <a:lnTo>
                  <a:pt x="593" y="400"/>
                </a:lnTo>
                <a:lnTo>
                  <a:pt x="593" y="399"/>
                </a:lnTo>
                <a:lnTo>
                  <a:pt x="593" y="399"/>
                </a:lnTo>
                <a:lnTo>
                  <a:pt x="593" y="395"/>
                </a:lnTo>
                <a:lnTo>
                  <a:pt x="591" y="390"/>
                </a:lnTo>
                <a:lnTo>
                  <a:pt x="585" y="378"/>
                </a:lnTo>
                <a:lnTo>
                  <a:pt x="576" y="363"/>
                </a:lnTo>
                <a:lnTo>
                  <a:pt x="568" y="348"/>
                </a:lnTo>
                <a:lnTo>
                  <a:pt x="568" y="348"/>
                </a:lnTo>
                <a:lnTo>
                  <a:pt x="546" y="301"/>
                </a:lnTo>
                <a:lnTo>
                  <a:pt x="530" y="266"/>
                </a:lnTo>
                <a:lnTo>
                  <a:pt x="530" y="266"/>
                </a:lnTo>
                <a:lnTo>
                  <a:pt x="525" y="256"/>
                </a:lnTo>
                <a:lnTo>
                  <a:pt x="517" y="242"/>
                </a:lnTo>
                <a:lnTo>
                  <a:pt x="507" y="229"/>
                </a:lnTo>
                <a:lnTo>
                  <a:pt x="502" y="222"/>
                </a:lnTo>
                <a:lnTo>
                  <a:pt x="497" y="218"/>
                </a:lnTo>
                <a:lnTo>
                  <a:pt x="497" y="218"/>
                </a:lnTo>
                <a:lnTo>
                  <a:pt x="485" y="207"/>
                </a:lnTo>
                <a:lnTo>
                  <a:pt x="479" y="203"/>
                </a:lnTo>
                <a:lnTo>
                  <a:pt x="468" y="197"/>
                </a:lnTo>
                <a:lnTo>
                  <a:pt x="468" y="197"/>
                </a:lnTo>
                <a:lnTo>
                  <a:pt x="445" y="184"/>
                </a:lnTo>
                <a:lnTo>
                  <a:pt x="436" y="179"/>
                </a:lnTo>
                <a:lnTo>
                  <a:pt x="436" y="179"/>
                </a:lnTo>
                <a:lnTo>
                  <a:pt x="445" y="159"/>
                </a:lnTo>
                <a:lnTo>
                  <a:pt x="451" y="142"/>
                </a:lnTo>
                <a:lnTo>
                  <a:pt x="453" y="134"/>
                </a:lnTo>
                <a:lnTo>
                  <a:pt x="455" y="125"/>
                </a:lnTo>
                <a:lnTo>
                  <a:pt x="455" y="125"/>
                </a:lnTo>
                <a:lnTo>
                  <a:pt x="456" y="108"/>
                </a:lnTo>
                <a:lnTo>
                  <a:pt x="453" y="90"/>
                </a:lnTo>
                <a:lnTo>
                  <a:pt x="450" y="71"/>
                </a:lnTo>
                <a:lnTo>
                  <a:pt x="447" y="62"/>
                </a:lnTo>
                <a:lnTo>
                  <a:pt x="445" y="55"/>
                </a:lnTo>
                <a:lnTo>
                  <a:pt x="445" y="55"/>
                </a:lnTo>
                <a:lnTo>
                  <a:pt x="440" y="48"/>
                </a:lnTo>
                <a:lnTo>
                  <a:pt x="433" y="40"/>
                </a:lnTo>
                <a:lnTo>
                  <a:pt x="423" y="32"/>
                </a:lnTo>
                <a:lnTo>
                  <a:pt x="412" y="24"/>
                </a:lnTo>
                <a:lnTo>
                  <a:pt x="400" y="17"/>
                </a:lnTo>
                <a:lnTo>
                  <a:pt x="388" y="11"/>
                </a:lnTo>
                <a:lnTo>
                  <a:pt x="376" y="7"/>
                </a:lnTo>
                <a:lnTo>
                  <a:pt x="365" y="4"/>
                </a:lnTo>
                <a:lnTo>
                  <a:pt x="365" y="4"/>
                </a:lnTo>
                <a:lnTo>
                  <a:pt x="347" y="1"/>
                </a:lnTo>
                <a:lnTo>
                  <a:pt x="334" y="0"/>
                </a:lnTo>
                <a:lnTo>
                  <a:pt x="323" y="1"/>
                </a:lnTo>
                <a:lnTo>
                  <a:pt x="312" y="4"/>
                </a:lnTo>
                <a:lnTo>
                  <a:pt x="312" y="4"/>
                </a:lnTo>
                <a:lnTo>
                  <a:pt x="305" y="6"/>
                </a:lnTo>
                <a:lnTo>
                  <a:pt x="298" y="10"/>
                </a:lnTo>
                <a:lnTo>
                  <a:pt x="282" y="21"/>
                </a:lnTo>
                <a:lnTo>
                  <a:pt x="269" y="34"/>
                </a:lnTo>
                <a:lnTo>
                  <a:pt x="259" y="45"/>
                </a:lnTo>
                <a:lnTo>
                  <a:pt x="259" y="45"/>
                </a:lnTo>
                <a:lnTo>
                  <a:pt x="248" y="63"/>
                </a:lnTo>
                <a:lnTo>
                  <a:pt x="243" y="71"/>
                </a:lnTo>
                <a:lnTo>
                  <a:pt x="243" y="71"/>
                </a:lnTo>
                <a:close/>
                <a:moveTo>
                  <a:pt x="441" y="390"/>
                </a:moveTo>
                <a:lnTo>
                  <a:pt x="441" y="390"/>
                </a:lnTo>
                <a:lnTo>
                  <a:pt x="444" y="391"/>
                </a:lnTo>
                <a:lnTo>
                  <a:pt x="446" y="393"/>
                </a:lnTo>
                <a:lnTo>
                  <a:pt x="446" y="393"/>
                </a:lnTo>
                <a:lnTo>
                  <a:pt x="450" y="430"/>
                </a:lnTo>
                <a:lnTo>
                  <a:pt x="450" y="430"/>
                </a:lnTo>
                <a:lnTo>
                  <a:pt x="453" y="437"/>
                </a:lnTo>
                <a:lnTo>
                  <a:pt x="456" y="444"/>
                </a:lnTo>
                <a:lnTo>
                  <a:pt x="456" y="444"/>
                </a:lnTo>
                <a:lnTo>
                  <a:pt x="458" y="484"/>
                </a:lnTo>
                <a:lnTo>
                  <a:pt x="461" y="523"/>
                </a:lnTo>
                <a:lnTo>
                  <a:pt x="466" y="560"/>
                </a:lnTo>
                <a:lnTo>
                  <a:pt x="466" y="560"/>
                </a:lnTo>
                <a:lnTo>
                  <a:pt x="468" y="578"/>
                </a:lnTo>
                <a:lnTo>
                  <a:pt x="473" y="595"/>
                </a:lnTo>
                <a:lnTo>
                  <a:pt x="481" y="625"/>
                </a:lnTo>
                <a:lnTo>
                  <a:pt x="492" y="657"/>
                </a:lnTo>
                <a:lnTo>
                  <a:pt x="492" y="657"/>
                </a:lnTo>
                <a:lnTo>
                  <a:pt x="493" y="670"/>
                </a:lnTo>
                <a:lnTo>
                  <a:pt x="493" y="680"/>
                </a:lnTo>
                <a:lnTo>
                  <a:pt x="496" y="690"/>
                </a:lnTo>
                <a:lnTo>
                  <a:pt x="496" y="690"/>
                </a:lnTo>
                <a:lnTo>
                  <a:pt x="498" y="699"/>
                </a:lnTo>
                <a:lnTo>
                  <a:pt x="500" y="702"/>
                </a:lnTo>
                <a:lnTo>
                  <a:pt x="501" y="704"/>
                </a:lnTo>
                <a:lnTo>
                  <a:pt x="502" y="704"/>
                </a:lnTo>
                <a:lnTo>
                  <a:pt x="502" y="704"/>
                </a:lnTo>
                <a:lnTo>
                  <a:pt x="500" y="708"/>
                </a:lnTo>
                <a:lnTo>
                  <a:pt x="493" y="721"/>
                </a:lnTo>
                <a:lnTo>
                  <a:pt x="493" y="721"/>
                </a:lnTo>
                <a:lnTo>
                  <a:pt x="491" y="729"/>
                </a:lnTo>
                <a:lnTo>
                  <a:pt x="491" y="735"/>
                </a:lnTo>
                <a:lnTo>
                  <a:pt x="495" y="746"/>
                </a:lnTo>
                <a:lnTo>
                  <a:pt x="495" y="746"/>
                </a:lnTo>
                <a:lnTo>
                  <a:pt x="495" y="752"/>
                </a:lnTo>
                <a:lnTo>
                  <a:pt x="495" y="759"/>
                </a:lnTo>
                <a:lnTo>
                  <a:pt x="495" y="765"/>
                </a:lnTo>
                <a:lnTo>
                  <a:pt x="495" y="765"/>
                </a:lnTo>
                <a:lnTo>
                  <a:pt x="484" y="748"/>
                </a:lnTo>
                <a:lnTo>
                  <a:pt x="484" y="748"/>
                </a:lnTo>
                <a:lnTo>
                  <a:pt x="476" y="722"/>
                </a:lnTo>
                <a:lnTo>
                  <a:pt x="469" y="701"/>
                </a:lnTo>
                <a:lnTo>
                  <a:pt x="462" y="682"/>
                </a:lnTo>
                <a:lnTo>
                  <a:pt x="462" y="682"/>
                </a:lnTo>
                <a:lnTo>
                  <a:pt x="451" y="660"/>
                </a:lnTo>
                <a:lnTo>
                  <a:pt x="436" y="632"/>
                </a:lnTo>
                <a:lnTo>
                  <a:pt x="416" y="593"/>
                </a:lnTo>
                <a:lnTo>
                  <a:pt x="416" y="593"/>
                </a:lnTo>
                <a:lnTo>
                  <a:pt x="404" y="570"/>
                </a:lnTo>
                <a:lnTo>
                  <a:pt x="390" y="543"/>
                </a:lnTo>
                <a:lnTo>
                  <a:pt x="390" y="543"/>
                </a:lnTo>
                <a:lnTo>
                  <a:pt x="365" y="504"/>
                </a:lnTo>
                <a:lnTo>
                  <a:pt x="365" y="504"/>
                </a:lnTo>
                <a:lnTo>
                  <a:pt x="359" y="496"/>
                </a:lnTo>
                <a:lnTo>
                  <a:pt x="359" y="491"/>
                </a:lnTo>
                <a:lnTo>
                  <a:pt x="359" y="491"/>
                </a:lnTo>
                <a:lnTo>
                  <a:pt x="356" y="481"/>
                </a:lnTo>
                <a:lnTo>
                  <a:pt x="353" y="467"/>
                </a:lnTo>
                <a:lnTo>
                  <a:pt x="353" y="467"/>
                </a:lnTo>
                <a:lnTo>
                  <a:pt x="350" y="458"/>
                </a:lnTo>
                <a:lnTo>
                  <a:pt x="347" y="451"/>
                </a:lnTo>
                <a:lnTo>
                  <a:pt x="343" y="442"/>
                </a:lnTo>
                <a:lnTo>
                  <a:pt x="343" y="442"/>
                </a:lnTo>
                <a:lnTo>
                  <a:pt x="345" y="420"/>
                </a:lnTo>
                <a:lnTo>
                  <a:pt x="345" y="420"/>
                </a:lnTo>
                <a:lnTo>
                  <a:pt x="357" y="416"/>
                </a:lnTo>
                <a:lnTo>
                  <a:pt x="381" y="405"/>
                </a:lnTo>
                <a:lnTo>
                  <a:pt x="381" y="405"/>
                </a:lnTo>
                <a:lnTo>
                  <a:pt x="390" y="400"/>
                </a:lnTo>
                <a:lnTo>
                  <a:pt x="396" y="397"/>
                </a:lnTo>
                <a:lnTo>
                  <a:pt x="405" y="395"/>
                </a:lnTo>
                <a:lnTo>
                  <a:pt x="405" y="395"/>
                </a:lnTo>
                <a:lnTo>
                  <a:pt x="412" y="394"/>
                </a:lnTo>
                <a:lnTo>
                  <a:pt x="424" y="391"/>
                </a:lnTo>
                <a:lnTo>
                  <a:pt x="441" y="390"/>
                </a:lnTo>
                <a:lnTo>
                  <a:pt x="441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DDC40D8E-4EFC-4551-9908-1910C7F9E3D3}"/>
              </a:ext>
            </a:extLst>
          </p:cNvPr>
          <p:cNvSpPr>
            <a:spLocks noEditPoints="1"/>
          </p:cNvSpPr>
          <p:nvPr/>
        </p:nvSpPr>
        <p:spPr bwMode="auto">
          <a:xfrm>
            <a:off x="8058345" y="856195"/>
            <a:ext cx="1227740" cy="1581610"/>
          </a:xfrm>
          <a:custGeom>
            <a:avLst/>
            <a:gdLst>
              <a:gd name="T0" fmla="*/ 501 w 909"/>
              <a:gd name="T1" fmla="*/ 221 h 1171"/>
              <a:gd name="T2" fmla="*/ 293 w 909"/>
              <a:gd name="T3" fmla="*/ 319 h 1171"/>
              <a:gd name="T4" fmla="*/ 244 w 909"/>
              <a:gd name="T5" fmla="*/ 351 h 1171"/>
              <a:gd name="T6" fmla="*/ 190 w 909"/>
              <a:gd name="T7" fmla="*/ 409 h 1171"/>
              <a:gd name="T8" fmla="*/ 169 w 909"/>
              <a:gd name="T9" fmla="*/ 481 h 1171"/>
              <a:gd name="T10" fmla="*/ 191 w 909"/>
              <a:gd name="T11" fmla="*/ 609 h 1171"/>
              <a:gd name="T12" fmla="*/ 233 w 909"/>
              <a:gd name="T13" fmla="*/ 728 h 1171"/>
              <a:gd name="T14" fmla="*/ 218 w 909"/>
              <a:gd name="T15" fmla="*/ 764 h 1171"/>
              <a:gd name="T16" fmla="*/ 159 w 909"/>
              <a:gd name="T17" fmla="*/ 816 h 1171"/>
              <a:gd name="T18" fmla="*/ 110 w 909"/>
              <a:gd name="T19" fmla="*/ 888 h 1171"/>
              <a:gd name="T20" fmla="*/ 42 w 909"/>
              <a:gd name="T21" fmla="*/ 1030 h 1171"/>
              <a:gd name="T22" fmla="*/ 22 w 909"/>
              <a:gd name="T23" fmla="*/ 1050 h 1171"/>
              <a:gd name="T24" fmla="*/ 1 w 909"/>
              <a:gd name="T25" fmla="*/ 1105 h 1171"/>
              <a:gd name="T26" fmla="*/ 5 w 909"/>
              <a:gd name="T27" fmla="*/ 1130 h 1171"/>
              <a:gd name="T28" fmla="*/ 106 w 909"/>
              <a:gd name="T29" fmla="*/ 1167 h 1171"/>
              <a:gd name="T30" fmla="*/ 162 w 909"/>
              <a:gd name="T31" fmla="*/ 1164 h 1171"/>
              <a:gd name="T32" fmla="*/ 186 w 909"/>
              <a:gd name="T33" fmla="*/ 1144 h 1171"/>
              <a:gd name="T34" fmla="*/ 137 w 909"/>
              <a:gd name="T35" fmla="*/ 1103 h 1171"/>
              <a:gd name="T36" fmla="*/ 125 w 909"/>
              <a:gd name="T37" fmla="*/ 1057 h 1171"/>
              <a:gd name="T38" fmla="*/ 193 w 909"/>
              <a:gd name="T39" fmla="*/ 941 h 1171"/>
              <a:gd name="T40" fmla="*/ 349 w 909"/>
              <a:gd name="T41" fmla="*/ 800 h 1171"/>
              <a:gd name="T42" fmla="*/ 369 w 909"/>
              <a:gd name="T43" fmla="*/ 746 h 1171"/>
              <a:gd name="T44" fmla="*/ 465 w 909"/>
              <a:gd name="T45" fmla="*/ 672 h 1171"/>
              <a:gd name="T46" fmla="*/ 592 w 909"/>
              <a:gd name="T47" fmla="*/ 731 h 1171"/>
              <a:gd name="T48" fmla="*/ 594 w 909"/>
              <a:gd name="T49" fmla="*/ 792 h 1171"/>
              <a:gd name="T50" fmla="*/ 612 w 909"/>
              <a:gd name="T51" fmla="*/ 888 h 1171"/>
              <a:gd name="T52" fmla="*/ 626 w 909"/>
              <a:gd name="T53" fmla="*/ 1017 h 1171"/>
              <a:gd name="T54" fmla="*/ 616 w 909"/>
              <a:gd name="T55" fmla="*/ 1059 h 1171"/>
              <a:gd name="T56" fmla="*/ 626 w 909"/>
              <a:gd name="T57" fmla="*/ 1096 h 1171"/>
              <a:gd name="T58" fmla="*/ 724 w 909"/>
              <a:gd name="T59" fmla="*/ 1105 h 1171"/>
              <a:gd name="T60" fmla="*/ 826 w 909"/>
              <a:gd name="T61" fmla="*/ 1098 h 1171"/>
              <a:gd name="T62" fmla="*/ 823 w 909"/>
              <a:gd name="T63" fmla="*/ 1079 h 1171"/>
              <a:gd name="T64" fmla="*/ 735 w 909"/>
              <a:gd name="T65" fmla="*/ 1020 h 1171"/>
              <a:gd name="T66" fmla="*/ 710 w 909"/>
              <a:gd name="T67" fmla="*/ 983 h 1171"/>
              <a:gd name="T68" fmla="*/ 716 w 909"/>
              <a:gd name="T69" fmla="*/ 828 h 1171"/>
              <a:gd name="T70" fmla="*/ 712 w 909"/>
              <a:gd name="T71" fmla="*/ 745 h 1171"/>
              <a:gd name="T72" fmla="*/ 729 w 909"/>
              <a:gd name="T73" fmla="*/ 712 h 1171"/>
              <a:gd name="T74" fmla="*/ 722 w 909"/>
              <a:gd name="T75" fmla="*/ 658 h 1171"/>
              <a:gd name="T76" fmla="*/ 690 w 909"/>
              <a:gd name="T77" fmla="*/ 600 h 1171"/>
              <a:gd name="T78" fmla="*/ 694 w 909"/>
              <a:gd name="T79" fmla="*/ 559 h 1171"/>
              <a:gd name="T80" fmla="*/ 753 w 909"/>
              <a:gd name="T81" fmla="*/ 404 h 1171"/>
              <a:gd name="T82" fmla="*/ 806 w 909"/>
              <a:gd name="T83" fmla="*/ 362 h 1171"/>
              <a:gd name="T84" fmla="*/ 832 w 909"/>
              <a:gd name="T85" fmla="*/ 338 h 1171"/>
              <a:gd name="T86" fmla="*/ 825 w 909"/>
              <a:gd name="T87" fmla="*/ 290 h 1171"/>
              <a:gd name="T88" fmla="*/ 830 w 909"/>
              <a:gd name="T89" fmla="*/ 244 h 1171"/>
              <a:gd name="T90" fmla="*/ 846 w 909"/>
              <a:gd name="T91" fmla="*/ 226 h 1171"/>
              <a:gd name="T92" fmla="*/ 868 w 909"/>
              <a:gd name="T93" fmla="*/ 181 h 1171"/>
              <a:gd name="T94" fmla="*/ 888 w 909"/>
              <a:gd name="T95" fmla="*/ 163 h 1171"/>
              <a:gd name="T96" fmla="*/ 877 w 909"/>
              <a:gd name="T97" fmla="*/ 113 h 1171"/>
              <a:gd name="T98" fmla="*/ 909 w 909"/>
              <a:gd name="T99" fmla="*/ 112 h 1171"/>
              <a:gd name="T100" fmla="*/ 878 w 909"/>
              <a:gd name="T101" fmla="*/ 79 h 1171"/>
              <a:gd name="T102" fmla="*/ 846 w 909"/>
              <a:gd name="T103" fmla="*/ 17 h 1171"/>
              <a:gd name="T104" fmla="*/ 790 w 909"/>
              <a:gd name="T105" fmla="*/ 0 h 1171"/>
              <a:gd name="T106" fmla="*/ 728 w 909"/>
              <a:gd name="T107" fmla="*/ 18 h 1171"/>
              <a:gd name="T108" fmla="*/ 696 w 909"/>
              <a:gd name="T109" fmla="*/ 59 h 1171"/>
              <a:gd name="T110" fmla="*/ 693 w 909"/>
              <a:gd name="T111" fmla="*/ 108 h 1171"/>
              <a:gd name="T112" fmla="*/ 695 w 909"/>
              <a:gd name="T113" fmla="*/ 135 h 1171"/>
              <a:gd name="T114" fmla="*/ 636 w 909"/>
              <a:gd name="T115" fmla="*/ 533 h 1171"/>
              <a:gd name="T116" fmla="*/ 645 w 909"/>
              <a:gd name="T117" fmla="*/ 431 h 1171"/>
              <a:gd name="T118" fmla="*/ 552 w 909"/>
              <a:gd name="T119" fmla="*/ 506 h 1171"/>
              <a:gd name="T120" fmla="*/ 501 w 909"/>
              <a:gd name="T121" fmla="*/ 493 h 1171"/>
              <a:gd name="T122" fmla="*/ 552 w 909"/>
              <a:gd name="T123" fmla="*/ 47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9" h="1171">
                <a:moveTo>
                  <a:pt x="695" y="135"/>
                </a:moveTo>
                <a:lnTo>
                  <a:pt x="695" y="135"/>
                </a:lnTo>
                <a:lnTo>
                  <a:pt x="617" y="169"/>
                </a:lnTo>
                <a:lnTo>
                  <a:pt x="552" y="197"/>
                </a:lnTo>
                <a:lnTo>
                  <a:pt x="524" y="210"/>
                </a:lnTo>
                <a:lnTo>
                  <a:pt x="501" y="221"/>
                </a:lnTo>
                <a:lnTo>
                  <a:pt x="501" y="221"/>
                </a:lnTo>
                <a:lnTo>
                  <a:pt x="329" y="307"/>
                </a:lnTo>
                <a:lnTo>
                  <a:pt x="329" y="307"/>
                </a:lnTo>
                <a:lnTo>
                  <a:pt x="322" y="310"/>
                </a:lnTo>
                <a:lnTo>
                  <a:pt x="304" y="315"/>
                </a:lnTo>
                <a:lnTo>
                  <a:pt x="293" y="319"/>
                </a:lnTo>
                <a:lnTo>
                  <a:pt x="281" y="324"/>
                </a:lnTo>
                <a:lnTo>
                  <a:pt x="271" y="330"/>
                </a:lnTo>
                <a:lnTo>
                  <a:pt x="263" y="336"/>
                </a:lnTo>
                <a:lnTo>
                  <a:pt x="263" y="336"/>
                </a:lnTo>
                <a:lnTo>
                  <a:pt x="254" y="344"/>
                </a:lnTo>
                <a:lnTo>
                  <a:pt x="244" y="351"/>
                </a:lnTo>
                <a:lnTo>
                  <a:pt x="232" y="359"/>
                </a:lnTo>
                <a:lnTo>
                  <a:pt x="220" y="369"/>
                </a:lnTo>
                <a:lnTo>
                  <a:pt x="208" y="383"/>
                </a:lnTo>
                <a:lnTo>
                  <a:pt x="202" y="390"/>
                </a:lnTo>
                <a:lnTo>
                  <a:pt x="196" y="398"/>
                </a:lnTo>
                <a:lnTo>
                  <a:pt x="190" y="409"/>
                </a:lnTo>
                <a:lnTo>
                  <a:pt x="184" y="420"/>
                </a:lnTo>
                <a:lnTo>
                  <a:pt x="179" y="434"/>
                </a:lnTo>
                <a:lnTo>
                  <a:pt x="174" y="447"/>
                </a:lnTo>
                <a:lnTo>
                  <a:pt x="174" y="447"/>
                </a:lnTo>
                <a:lnTo>
                  <a:pt x="170" y="464"/>
                </a:lnTo>
                <a:lnTo>
                  <a:pt x="169" y="481"/>
                </a:lnTo>
                <a:lnTo>
                  <a:pt x="169" y="500"/>
                </a:lnTo>
                <a:lnTo>
                  <a:pt x="172" y="522"/>
                </a:lnTo>
                <a:lnTo>
                  <a:pt x="174" y="543"/>
                </a:lnTo>
                <a:lnTo>
                  <a:pt x="179" y="565"/>
                </a:lnTo>
                <a:lnTo>
                  <a:pt x="185" y="587"/>
                </a:lnTo>
                <a:lnTo>
                  <a:pt x="191" y="609"/>
                </a:lnTo>
                <a:lnTo>
                  <a:pt x="203" y="647"/>
                </a:lnTo>
                <a:lnTo>
                  <a:pt x="215" y="681"/>
                </a:lnTo>
                <a:lnTo>
                  <a:pt x="229" y="717"/>
                </a:lnTo>
                <a:lnTo>
                  <a:pt x="229" y="717"/>
                </a:lnTo>
                <a:lnTo>
                  <a:pt x="231" y="723"/>
                </a:lnTo>
                <a:lnTo>
                  <a:pt x="233" y="728"/>
                </a:lnTo>
                <a:lnTo>
                  <a:pt x="233" y="732"/>
                </a:lnTo>
                <a:lnTo>
                  <a:pt x="230" y="743"/>
                </a:lnTo>
                <a:lnTo>
                  <a:pt x="230" y="743"/>
                </a:lnTo>
                <a:lnTo>
                  <a:pt x="227" y="749"/>
                </a:lnTo>
                <a:lnTo>
                  <a:pt x="223" y="757"/>
                </a:lnTo>
                <a:lnTo>
                  <a:pt x="218" y="764"/>
                </a:lnTo>
                <a:lnTo>
                  <a:pt x="212" y="773"/>
                </a:lnTo>
                <a:lnTo>
                  <a:pt x="196" y="787"/>
                </a:lnTo>
                <a:lnTo>
                  <a:pt x="179" y="799"/>
                </a:lnTo>
                <a:lnTo>
                  <a:pt x="179" y="799"/>
                </a:lnTo>
                <a:lnTo>
                  <a:pt x="169" y="807"/>
                </a:lnTo>
                <a:lnTo>
                  <a:pt x="159" y="816"/>
                </a:lnTo>
                <a:lnTo>
                  <a:pt x="150" y="826"/>
                </a:lnTo>
                <a:lnTo>
                  <a:pt x="140" y="838"/>
                </a:lnTo>
                <a:lnTo>
                  <a:pt x="131" y="851"/>
                </a:lnTo>
                <a:lnTo>
                  <a:pt x="123" y="864"/>
                </a:lnTo>
                <a:lnTo>
                  <a:pt x="116" y="876"/>
                </a:lnTo>
                <a:lnTo>
                  <a:pt x="110" y="888"/>
                </a:lnTo>
                <a:lnTo>
                  <a:pt x="110" y="888"/>
                </a:lnTo>
                <a:lnTo>
                  <a:pt x="85" y="943"/>
                </a:lnTo>
                <a:lnTo>
                  <a:pt x="72" y="971"/>
                </a:lnTo>
                <a:lnTo>
                  <a:pt x="61" y="994"/>
                </a:lnTo>
                <a:lnTo>
                  <a:pt x="61" y="994"/>
                </a:lnTo>
                <a:lnTo>
                  <a:pt x="42" y="1030"/>
                </a:lnTo>
                <a:lnTo>
                  <a:pt x="33" y="1048"/>
                </a:lnTo>
                <a:lnTo>
                  <a:pt x="33" y="1048"/>
                </a:lnTo>
                <a:lnTo>
                  <a:pt x="31" y="1048"/>
                </a:lnTo>
                <a:lnTo>
                  <a:pt x="28" y="1047"/>
                </a:lnTo>
                <a:lnTo>
                  <a:pt x="26" y="1048"/>
                </a:lnTo>
                <a:lnTo>
                  <a:pt x="22" y="1050"/>
                </a:lnTo>
                <a:lnTo>
                  <a:pt x="18" y="1053"/>
                </a:lnTo>
                <a:lnTo>
                  <a:pt x="16" y="1058"/>
                </a:lnTo>
                <a:lnTo>
                  <a:pt x="12" y="1067"/>
                </a:lnTo>
                <a:lnTo>
                  <a:pt x="12" y="1067"/>
                </a:lnTo>
                <a:lnTo>
                  <a:pt x="8" y="1086"/>
                </a:lnTo>
                <a:lnTo>
                  <a:pt x="1" y="1105"/>
                </a:lnTo>
                <a:lnTo>
                  <a:pt x="0" y="1114"/>
                </a:lnTo>
                <a:lnTo>
                  <a:pt x="0" y="1121"/>
                </a:lnTo>
                <a:lnTo>
                  <a:pt x="1" y="1126"/>
                </a:lnTo>
                <a:lnTo>
                  <a:pt x="4" y="1128"/>
                </a:lnTo>
                <a:lnTo>
                  <a:pt x="5" y="1130"/>
                </a:lnTo>
                <a:lnTo>
                  <a:pt x="5" y="1130"/>
                </a:lnTo>
                <a:lnTo>
                  <a:pt x="18" y="1137"/>
                </a:lnTo>
                <a:lnTo>
                  <a:pt x="38" y="1145"/>
                </a:lnTo>
                <a:lnTo>
                  <a:pt x="68" y="1158"/>
                </a:lnTo>
                <a:lnTo>
                  <a:pt x="68" y="1158"/>
                </a:lnTo>
                <a:lnTo>
                  <a:pt x="83" y="1162"/>
                </a:lnTo>
                <a:lnTo>
                  <a:pt x="106" y="1167"/>
                </a:lnTo>
                <a:lnTo>
                  <a:pt x="119" y="1170"/>
                </a:lnTo>
                <a:lnTo>
                  <a:pt x="130" y="1171"/>
                </a:lnTo>
                <a:lnTo>
                  <a:pt x="141" y="1171"/>
                </a:lnTo>
                <a:lnTo>
                  <a:pt x="148" y="1170"/>
                </a:lnTo>
                <a:lnTo>
                  <a:pt x="148" y="1170"/>
                </a:lnTo>
                <a:lnTo>
                  <a:pt x="162" y="1164"/>
                </a:lnTo>
                <a:lnTo>
                  <a:pt x="174" y="1158"/>
                </a:lnTo>
                <a:lnTo>
                  <a:pt x="180" y="1155"/>
                </a:lnTo>
                <a:lnTo>
                  <a:pt x="184" y="1152"/>
                </a:lnTo>
                <a:lnTo>
                  <a:pt x="186" y="1148"/>
                </a:lnTo>
                <a:lnTo>
                  <a:pt x="186" y="1144"/>
                </a:lnTo>
                <a:lnTo>
                  <a:pt x="186" y="1144"/>
                </a:lnTo>
                <a:lnTo>
                  <a:pt x="184" y="1141"/>
                </a:lnTo>
                <a:lnTo>
                  <a:pt x="179" y="1136"/>
                </a:lnTo>
                <a:lnTo>
                  <a:pt x="165" y="1125"/>
                </a:lnTo>
                <a:lnTo>
                  <a:pt x="144" y="1110"/>
                </a:lnTo>
                <a:lnTo>
                  <a:pt x="144" y="1110"/>
                </a:lnTo>
                <a:lnTo>
                  <a:pt x="137" y="1103"/>
                </a:lnTo>
                <a:lnTo>
                  <a:pt x="129" y="1092"/>
                </a:lnTo>
                <a:lnTo>
                  <a:pt x="122" y="1081"/>
                </a:lnTo>
                <a:lnTo>
                  <a:pt x="119" y="1076"/>
                </a:lnTo>
                <a:lnTo>
                  <a:pt x="118" y="1074"/>
                </a:lnTo>
                <a:lnTo>
                  <a:pt x="118" y="1074"/>
                </a:lnTo>
                <a:lnTo>
                  <a:pt x="125" y="1057"/>
                </a:lnTo>
                <a:lnTo>
                  <a:pt x="142" y="1020"/>
                </a:lnTo>
                <a:lnTo>
                  <a:pt x="153" y="1000"/>
                </a:lnTo>
                <a:lnTo>
                  <a:pt x="165" y="978"/>
                </a:lnTo>
                <a:lnTo>
                  <a:pt x="180" y="958"/>
                </a:lnTo>
                <a:lnTo>
                  <a:pt x="186" y="950"/>
                </a:lnTo>
                <a:lnTo>
                  <a:pt x="193" y="941"/>
                </a:lnTo>
                <a:lnTo>
                  <a:pt x="193" y="941"/>
                </a:lnTo>
                <a:lnTo>
                  <a:pt x="212" y="924"/>
                </a:lnTo>
                <a:lnTo>
                  <a:pt x="233" y="904"/>
                </a:lnTo>
                <a:lnTo>
                  <a:pt x="286" y="859"/>
                </a:lnTo>
                <a:lnTo>
                  <a:pt x="333" y="816"/>
                </a:lnTo>
                <a:lnTo>
                  <a:pt x="349" y="800"/>
                </a:lnTo>
                <a:lnTo>
                  <a:pt x="359" y="790"/>
                </a:lnTo>
                <a:lnTo>
                  <a:pt x="359" y="790"/>
                </a:lnTo>
                <a:lnTo>
                  <a:pt x="362" y="781"/>
                </a:lnTo>
                <a:lnTo>
                  <a:pt x="366" y="770"/>
                </a:lnTo>
                <a:lnTo>
                  <a:pt x="368" y="758"/>
                </a:lnTo>
                <a:lnTo>
                  <a:pt x="369" y="746"/>
                </a:lnTo>
                <a:lnTo>
                  <a:pt x="372" y="725"/>
                </a:lnTo>
                <a:lnTo>
                  <a:pt x="372" y="715"/>
                </a:lnTo>
                <a:lnTo>
                  <a:pt x="372" y="715"/>
                </a:lnTo>
                <a:lnTo>
                  <a:pt x="371" y="630"/>
                </a:lnTo>
                <a:lnTo>
                  <a:pt x="371" y="630"/>
                </a:lnTo>
                <a:lnTo>
                  <a:pt x="465" y="672"/>
                </a:lnTo>
                <a:lnTo>
                  <a:pt x="535" y="702"/>
                </a:lnTo>
                <a:lnTo>
                  <a:pt x="560" y="713"/>
                </a:lnTo>
                <a:lnTo>
                  <a:pt x="575" y="720"/>
                </a:lnTo>
                <a:lnTo>
                  <a:pt x="575" y="720"/>
                </a:lnTo>
                <a:lnTo>
                  <a:pt x="586" y="728"/>
                </a:lnTo>
                <a:lnTo>
                  <a:pt x="592" y="731"/>
                </a:lnTo>
                <a:lnTo>
                  <a:pt x="595" y="735"/>
                </a:lnTo>
                <a:lnTo>
                  <a:pt x="597" y="739"/>
                </a:lnTo>
                <a:lnTo>
                  <a:pt x="597" y="739"/>
                </a:lnTo>
                <a:lnTo>
                  <a:pt x="597" y="752"/>
                </a:lnTo>
                <a:lnTo>
                  <a:pt x="594" y="776"/>
                </a:lnTo>
                <a:lnTo>
                  <a:pt x="594" y="792"/>
                </a:lnTo>
                <a:lnTo>
                  <a:pt x="595" y="808"/>
                </a:lnTo>
                <a:lnTo>
                  <a:pt x="597" y="826"/>
                </a:lnTo>
                <a:lnTo>
                  <a:pt x="600" y="842"/>
                </a:lnTo>
                <a:lnTo>
                  <a:pt x="600" y="842"/>
                </a:lnTo>
                <a:lnTo>
                  <a:pt x="609" y="868"/>
                </a:lnTo>
                <a:lnTo>
                  <a:pt x="612" y="888"/>
                </a:lnTo>
                <a:lnTo>
                  <a:pt x="616" y="906"/>
                </a:lnTo>
                <a:lnTo>
                  <a:pt x="620" y="932"/>
                </a:lnTo>
                <a:lnTo>
                  <a:pt x="620" y="932"/>
                </a:lnTo>
                <a:lnTo>
                  <a:pt x="623" y="962"/>
                </a:lnTo>
                <a:lnTo>
                  <a:pt x="625" y="990"/>
                </a:lnTo>
                <a:lnTo>
                  <a:pt x="626" y="1017"/>
                </a:lnTo>
                <a:lnTo>
                  <a:pt x="626" y="1017"/>
                </a:lnTo>
                <a:lnTo>
                  <a:pt x="623" y="1020"/>
                </a:lnTo>
                <a:lnTo>
                  <a:pt x="621" y="1028"/>
                </a:lnTo>
                <a:lnTo>
                  <a:pt x="621" y="1028"/>
                </a:lnTo>
                <a:lnTo>
                  <a:pt x="617" y="1046"/>
                </a:lnTo>
                <a:lnTo>
                  <a:pt x="616" y="1059"/>
                </a:lnTo>
                <a:lnTo>
                  <a:pt x="616" y="1071"/>
                </a:lnTo>
                <a:lnTo>
                  <a:pt x="616" y="1071"/>
                </a:lnTo>
                <a:lnTo>
                  <a:pt x="617" y="1081"/>
                </a:lnTo>
                <a:lnTo>
                  <a:pt x="619" y="1086"/>
                </a:lnTo>
                <a:lnTo>
                  <a:pt x="621" y="1091"/>
                </a:lnTo>
                <a:lnTo>
                  <a:pt x="626" y="1096"/>
                </a:lnTo>
                <a:lnTo>
                  <a:pt x="633" y="1099"/>
                </a:lnTo>
                <a:lnTo>
                  <a:pt x="643" y="1102"/>
                </a:lnTo>
                <a:lnTo>
                  <a:pt x="657" y="1104"/>
                </a:lnTo>
                <a:lnTo>
                  <a:pt x="657" y="1104"/>
                </a:lnTo>
                <a:lnTo>
                  <a:pt x="691" y="1105"/>
                </a:lnTo>
                <a:lnTo>
                  <a:pt x="724" y="1105"/>
                </a:lnTo>
                <a:lnTo>
                  <a:pt x="778" y="1104"/>
                </a:lnTo>
                <a:lnTo>
                  <a:pt x="778" y="1104"/>
                </a:lnTo>
                <a:lnTo>
                  <a:pt x="797" y="1103"/>
                </a:lnTo>
                <a:lnTo>
                  <a:pt x="814" y="1102"/>
                </a:lnTo>
                <a:lnTo>
                  <a:pt x="821" y="1101"/>
                </a:lnTo>
                <a:lnTo>
                  <a:pt x="826" y="1098"/>
                </a:lnTo>
                <a:lnTo>
                  <a:pt x="830" y="1096"/>
                </a:lnTo>
                <a:lnTo>
                  <a:pt x="832" y="1092"/>
                </a:lnTo>
                <a:lnTo>
                  <a:pt x="832" y="1092"/>
                </a:lnTo>
                <a:lnTo>
                  <a:pt x="831" y="1088"/>
                </a:lnTo>
                <a:lnTo>
                  <a:pt x="827" y="1084"/>
                </a:lnTo>
                <a:lnTo>
                  <a:pt x="823" y="1079"/>
                </a:lnTo>
                <a:lnTo>
                  <a:pt x="817" y="1073"/>
                </a:lnTo>
                <a:lnTo>
                  <a:pt x="799" y="1060"/>
                </a:lnTo>
                <a:lnTo>
                  <a:pt x="780" y="1048"/>
                </a:lnTo>
                <a:lnTo>
                  <a:pt x="780" y="1048"/>
                </a:lnTo>
                <a:lnTo>
                  <a:pt x="746" y="1029"/>
                </a:lnTo>
                <a:lnTo>
                  <a:pt x="735" y="1020"/>
                </a:lnTo>
                <a:lnTo>
                  <a:pt x="729" y="1014"/>
                </a:lnTo>
                <a:lnTo>
                  <a:pt x="729" y="1014"/>
                </a:lnTo>
                <a:lnTo>
                  <a:pt x="719" y="996"/>
                </a:lnTo>
                <a:lnTo>
                  <a:pt x="712" y="983"/>
                </a:lnTo>
                <a:lnTo>
                  <a:pt x="712" y="983"/>
                </a:lnTo>
                <a:lnTo>
                  <a:pt x="710" y="983"/>
                </a:lnTo>
                <a:lnTo>
                  <a:pt x="708" y="981"/>
                </a:lnTo>
                <a:lnTo>
                  <a:pt x="707" y="977"/>
                </a:lnTo>
                <a:lnTo>
                  <a:pt x="707" y="977"/>
                </a:lnTo>
                <a:lnTo>
                  <a:pt x="711" y="911"/>
                </a:lnTo>
                <a:lnTo>
                  <a:pt x="714" y="864"/>
                </a:lnTo>
                <a:lnTo>
                  <a:pt x="716" y="828"/>
                </a:lnTo>
                <a:lnTo>
                  <a:pt x="716" y="828"/>
                </a:lnTo>
                <a:lnTo>
                  <a:pt x="714" y="803"/>
                </a:lnTo>
                <a:lnTo>
                  <a:pt x="713" y="776"/>
                </a:lnTo>
                <a:lnTo>
                  <a:pt x="712" y="754"/>
                </a:lnTo>
                <a:lnTo>
                  <a:pt x="712" y="745"/>
                </a:lnTo>
                <a:lnTo>
                  <a:pt x="712" y="745"/>
                </a:lnTo>
                <a:lnTo>
                  <a:pt x="716" y="741"/>
                </a:lnTo>
                <a:lnTo>
                  <a:pt x="721" y="735"/>
                </a:lnTo>
                <a:lnTo>
                  <a:pt x="723" y="730"/>
                </a:lnTo>
                <a:lnTo>
                  <a:pt x="725" y="725"/>
                </a:lnTo>
                <a:lnTo>
                  <a:pt x="728" y="719"/>
                </a:lnTo>
                <a:lnTo>
                  <a:pt x="729" y="712"/>
                </a:lnTo>
                <a:lnTo>
                  <a:pt x="729" y="712"/>
                </a:lnTo>
                <a:lnTo>
                  <a:pt x="729" y="703"/>
                </a:lnTo>
                <a:lnTo>
                  <a:pt x="729" y="695"/>
                </a:lnTo>
                <a:lnTo>
                  <a:pt x="727" y="679"/>
                </a:lnTo>
                <a:lnTo>
                  <a:pt x="724" y="666"/>
                </a:lnTo>
                <a:lnTo>
                  <a:pt x="722" y="658"/>
                </a:lnTo>
                <a:lnTo>
                  <a:pt x="722" y="658"/>
                </a:lnTo>
                <a:lnTo>
                  <a:pt x="713" y="643"/>
                </a:lnTo>
                <a:lnTo>
                  <a:pt x="701" y="619"/>
                </a:lnTo>
                <a:lnTo>
                  <a:pt x="701" y="619"/>
                </a:lnTo>
                <a:lnTo>
                  <a:pt x="693" y="605"/>
                </a:lnTo>
                <a:lnTo>
                  <a:pt x="690" y="600"/>
                </a:lnTo>
                <a:lnTo>
                  <a:pt x="690" y="595"/>
                </a:lnTo>
                <a:lnTo>
                  <a:pt x="690" y="595"/>
                </a:lnTo>
                <a:lnTo>
                  <a:pt x="691" y="588"/>
                </a:lnTo>
                <a:lnTo>
                  <a:pt x="693" y="578"/>
                </a:lnTo>
                <a:lnTo>
                  <a:pt x="696" y="567"/>
                </a:lnTo>
                <a:lnTo>
                  <a:pt x="694" y="559"/>
                </a:lnTo>
                <a:lnTo>
                  <a:pt x="694" y="559"/>
                </a:lnTo>
                <a:lnTo>
                  <a:pt x="713" y="514"/>
                </a:lnTo>
                <a:lnTo>
                  <a:pt x="729" y="477"/>
                </a:lnTo>
                <a:lnTo>
                  <a:pt x="739" y="451"/>
                </a:lnTo>
                <a:lnTo>
                  <a:pt x="739" y="451"/>
                </a:lnTo>
                <a:lnTo>
                  <a:pt x="753" y="404"/>
                </a:lnTo>
                <a:lnTo>
                  <a:pt x="763" y="373"/>
                </a:lnTo>
                <a:lnTo>
                  <a:pt x="763" y="373"/>
                </a:lnTo>
                <a:lnTo>
                  <a:pt x="779" y="370"/>
                </a:lnTo>
                <a:lnTo>
                  <a:pt x="792" y="367"/>
                </a:lnTo>
                <a:lnTo>
                  <a:pt x="806" y="362"/>
                </a:lnTo>
                <a:lnTo>
                  <a:pt x="806" y="362"/>
                </a:lnTo>
                <a:lnTo>
                  <a:pt x="815" y="357"/>
                </a:lnTo>
                <a:lnTo>
                  <a:pt x="823" y="352"/>
                </a:lnTo>
                <a:lnTo>
                  <a:pt x="829" y="347"/>
                </a:lnTo>
                <a:lnTo>
                  <a:pt x="832" y="341"/>
                </a:lnTo>
                <a:lnTo>
                  <a:pt x="832" y="341"/>
                </a:lnTo>
                <a:lnTo>
                  <a:pt x="832" y="338"/>
                </a:lnTo>
                <a:lnTo>
                  <a:pt x="832" y="332"/>
                </a:lnTo>
                <a:lnTo>
                  <a:pt x="830" y="319"/>
                </a:lnTo>
                <a:lnTo>
                  <a:pt x="826" y="306"/>
                </a:lnTo>
                <a:lnTo>
                  <a:pt x="824" y="298"/>
                </a:lnTo>
                <a:lnTo>
                  <a:pt x="824" y="298"/>
                </a:lnTo>
                <a:lnTo>
                  <a:pt x="825" y="290"/>
                </a:lnTo>
                <a:lnTo>
                  <a:pt x="829" y="281"/>
                </a:lnTo>
                <a:lnTo>
                  <a:pt x="834" y="264"/>
                </a:lnTo>
                <a:lnTo>
                  <a:pt x="834" y="264"/>
                </a:lnTo>
                <a:lnTo>
                  <a:pt x="834" y="257"/>
                </a:lnTo>
                <a:lnTo>
                  <a:pt x="832" y="251"/>
                </a:lnTo>
                <a:lnTo>
                  <a:pt x="830" y="244"/>
                </a:lnTo>
                <a:lnTo>
                  <a:pt x="830" y="244"/>
                </a:lnTo>
                <a:lnTo>
                  <a:pt x="837" y="237"/>
                </a:lnTo>
                <a:lnTo>
                  <a:pt x="843" y="232"/>
                </a:lnTo>
                <a:lnTo>
                  <a:pt x="844" y="228"/>
                </a:lnTo>
                <a:lnTo>
                  <a:pt x="846" y="226"/>
                </a:lnTo>
                <a:lnTo>
                  <a:pt x="846" y="226"/>
                </a:lnTo>
                <a:lnTo>
                  <a:pt x="847" y="216"/>
                </a:lnTo>
                <a:lnTo>
                  <a:pt x="851" y="203"/>
                </a:lnTo>
                <a:lnTo>
                  <a:pt x="855" y="186"/>
                </a:lnTo>
                <a:lnTo>
                  <a:pt x="855" y="186"/>
                </a:lnTo>
                <a:lnTo>
                  <a:pt x="861" y="183"/>
                </a:lnTo>
                <a:lnTo>
                  <a:pt x="868" y="181"/>
                </a:lnTo>
                <a:lnTo>
                  <a:pt x="876" y="177"/>
                </a:lnTo>
                <a:lnTo>
                  <a:pt x="876" y="177"/>
                </a:lnTo>
                <a:lnTo>
                  <a:pt x="880" y="174"/>
                </a:lnTo>
                <a:lnTo>
                  <a:pt x="883" y="171"/>
                </a:lnTo>
                <a:lnTo>
                  <a:pt x="886" y="166"/>
                </a:lnTo>
                <a:lnTo>
                  <a:pt x="888" y="163"/>
                </a:lnTo>
                <a:lnTo>
                  <a:pt x="891" y="153"/>
                </a:lnTo>
                <a:lnTo>
                  <a:pt x="889" y="143"/>
                </a:lnTo>
                <a:lnTo>
                  <a:pt x="889" y="143"/>
                </a:lnTo>
                <a:lnTo>
                  <a:pt x="887" y="132"/>
                </a:lnTo>
                <a:lnTo>
                  <a:pt x="882" y="123"/>
                </a:lnTo>
                <a:lnTo>
                  <a:pt x="877" y="113"/>
                </a:lnTo>
                <a:lnTo>
                  <a:pt x="877" y="113"/>
                </a:lnTo>
                <a:lnTo>
                  <a:pt x="894" y="114"/>
                </a:lnTo>
                <a:lnTo>
                  <a:pt x="905" y="114"/>
                </a:lnTo>
                <a:lnTo>
                  <a:pt x="909" y="113"/>
                </a:lnTo>
                <a:lnTo>
                  <a:pt x="909" y="113"/>
                </a:lnTo>
                <a:lnTo>
                  <a:pt x="909" y="112"/>
                </a:lnTo>
                <a:lnTo>
                  <a:pt x="909" y="112"/>
                </a:lnTo>
                <a:lnTo>
                  <a:pt x="903" y="106"/>
                </a:lnTo>
                <a:lnTo>
                  <a:pt x="893" y="97"/>
                </a:lnTo>
                <a:lnTo>
                  <a:pt x="880" y="87"/>
                </a:lnTo>
                <a:lnTo>
                  <a:pt x="880" y="87"/>
                </a:lnTo>
                <a:lnTo>
                  <a:pt x="878" y="79"/>
                </a:lnTo>
                <a:lnTo>
                  <a:pt x="872" y="59"/>
                </a:lnTo>
                <a:lnTo>
                  <a:pt x="868" y="47"/>
                </a:lnTo>
                <a:lnTo>
                  <a:pt x="863" y="36"/>
                </a:lnTo>
                <a:lnTo>
                  <a:pt x="854" y="25"/>
                </a:lnTo>
                <a:lnTo>
                  <a:pt x="851" y="21"/>
                </a:lnTo>
                <a:lnTo>
                  <a:pt x="846" y="17"/>
                </a:lnTo>
                <a:lnTo>
                  <a:pt x="846" y="17"/>
                </a:lnTo>
                <a:lnTo>
                  <a:pt x="836" y="11"/>
                </a:lnTo>
                <a:lnTo>
                  <a:pt x="825" y="6"/>
                </a:lnTo>
                <a:lnTo>
                  <a:pt x="814" y="2"/>
                </a:lnTo>
                <a:lnTo>
                  <a:pt x="802" y="1"/>
                </a:lnTo>
                <a:lnTo>
                  <a:pt x="790" y="0"/>
                </a:lnTo>
                <a:lnTo>
                  <a:pt x="778" y="1"/>
                </a:lnTo>
                <a:lnTo>
                  <a:pt x="764" y="4"/>
                </a:lnTo>
                <a:lnTo>
                  <a:pt x="751" y="7"/>
                </a:lnTo>
                <a:lnTo>
                  <a:pt x="751" y="7"/>
                </a:lnTo>
                <a:lnTo>
                  <a:pt x="739" y="12"/>
                </a:lnTo>
                <a:lnTo>
                  <a:pt x="728" y="18"/>
                </a:lnTo>
                <a:lnTo>
                  <a:pt x="719" y="25"/>
                </a:lnTo>
                <a:lnTo>
                  <a:pt x="712" y="31"/>
                </a:lnTo>
                <a:lnTo>
                  <a:pt x="706" y="39"/>
                </a:lnTo>
                <a:lnTo>
                  <a:pt x="701" y="46"/>
                </a:lnTo>
                <a:lnTo>
                  <a:pt x="697" y="53"/>
                </a:lnTo>
                <a:lnTo>
                  <a:pt x="696" y="59"/>
                </a:lnTo>
                <a:lnTo>
                  <a:pt x="696" y="59"/>
                </a:lnTo>
                <a:lnTo>
                  <a:pt x="694" y="74"/>
                </a:lnTo>
                <a:lnTo>
                  <a:pt x="693" y="90"/>
                </a:lnTo>
                <a:lnTo>
                  <a:pt x="693" y="107"/>
                </a:lnTo>
                <a:lnTo>
                  <a:pt x="693" y="107"/>
                </a:lnTo>
                <a:lnTo>
                  <a:pt x="693" y="108"/>
                </a:lnTo>
                <a:lnTo>
                  <a:pt x="691" y="115"/>
                </a:lnTo>
                <a:lnTo>
                  <a:pt x="691" y="115"/>
                </a:lnTo>
                <a:lnTo>
                  <a:pt x="691" y="121"/>
                </a:lnTo>
                <a:lnTo>
                  <a:pt x="693" y="129"/>
                </a:lnTo>
                <a:lnTo>
                  <a:pt x="695" y="135"/>
                </a:lnTo>
                <a:lnTo>
                  <a:pt x="695" y="135"/>
                </a:lnTo>
                <a:close/>
                <a:moveTo>
                  <a:pt x="656" y="414"/>
                </a:moveTo>
                <a:lnTo>
                  <a:pt x="659" y="432"/>
                </a:lnTo>
                <a:lnTo>
                  <a:pt x="659" y="432"/>
                </a:lnTo>
                <a:lnTo>
                  <a:pt x="653" y="457"/>
                </a:lnTo>
                <a:lnTo>
                  <a:pt x="653" y="457"/>
                </a:lnTo>
                <a:lnTo>
                  <a:pt x="636" y="533"/>
                </a:lnTo>
                <a:lnTo>
                  <a:pt x="636" y="533"/>
                </a:lnTo>
                <a:lnTo>
                  <a:pt x="640" y="441"/>
                </a:lnTo>
                <a:lnTo>
                  <a:pt x="640" y="441"/>
                </a:lnTo>
                <a:lnTo>
                  <a:pt x="642" y="437"/>
                </a:lnTo>
                <a:lnTo>
                  <a:pt x="643" y="434"/>
                </a:lnTo>
                <a:lnTo>
                  <a:pt x="645" y="431"/>
                </a:lnTo>
                <a:lnTo>
                  <a:pt x="656" y="414"/>
                </a:lnTo>
                <a:close/>
                <a:moveTo>
                  <a:pt x="560" y="463"/>
                </a:moveTo>
                <a:lnTo>
                  <a:pt x="565" y="521"/>
                </a:lnTo>
                <a:lnTo>
                  <a:pt x="565" y="521"/>
                </a:lnTo>
                <a:lnTo>
                  <a:pt x="559" y="514"/>
                </a:lnTo>
                <a:lnTo>
                  <a:pt x="552" y="506"/>
                </a:lnTo>
                <a:lnTo>
                  <a:pt x="544" y="500"/>
                </a:lnTo>
                <a:lnTo>
                  <a:pt x="544" y="500"/>
                </a:lnTo>
                <a:lnTo>
                  <a:pt x="540" y="498"/>
                </a:lnTo>
                <a:lnTo>
                  <a:pt x="533" y="496"/>
                </a:lnTo>
                <a:lnTo>
                  <a:pt x="519" y="494"/>
                </a:lnTo>
                <a:lnTo>
                  <a:pt x="501" y="493"/>
                </a:lnTo>
                <a:lnTo>
                  <a:pt x="501" y="493"/>
                </a:lnTo>
                <a:lnTo>
                  <a:pt x="512" y="488"/>
                </a:lnTo>
                <a:lnTo>
                  <a:pt x="533" y="480"/>
                </a:lnTo>
                <a:lnTo>
                  <a:pt x="533" y="480"/>
                </a:lnTo>
                <a:lnTo>
                  <a:pt x="543" y="475"/>
                </a:lnTo>
                <a:lnTo>
                  <a:pt x="552" y="470"/>
                </a:lnTo>
                <a:lnTo>
                  <a:pt x="560" y="463"/>
                </a:lnTo>
                <a:lnTo>
                  <a:pt x="560" y="4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BA97D55B-1A52-4F48-913E-20345A1C12DF}"/>
              </a:ext>
            </a:extLst>
          </p:cNvPr>
          <p:cNvSpPr>
            <a:spLocks/>
          </p:cNvSpPr>
          <p:nvPr/>
        </p:nvSpPr>
        <p:spPr bwMode="auto">
          <a:xfrm>
            <a:off x="2466021" y="2756786"/>
            <a:ext cx="1225198" cy="1651460"/>
          </a:xfrm>
          <a:custGeom>
            <a:avLst/>
            <a:gdLst>
              <a:gd name="T0" fmla="*/ 636 w 1006"/>
              <a:gd name="T1" fmla="*/ 43 h 1356"/>
              <a:gd name="T2" fmla="*/ 658 w 1006"/>
              <a:gd name="T3" fmla="*/ 92 h 1356"/>
              <a:gd name="T4" fmla="*/ 682 w 1006"/>
              <a:gd name="T5" fmla="*/ 124 h 1356"/>
              <a:gd name="T6" fmla="*/ 677 w 1006"/>
              <a:gd name="T7" fmla="*/ 157 h 1356"/>
              <a:gd name="T8" fmla="*/ 701 w 1006"/>
              <a:gd name="T9" fmla="*/ 212 h 1356"/>
              <a:gd name="T10" fmla="*/ 596 w 1006"/>
              <a:gd name="T11" fmla="*/ 248 h 1356"/>
              <a:gd name="T12" fmla="*/ 428 w 1006"/>
              <a:gd name="T13" fmla="*/ 369 h 1356"/>
              <a:gd name="T14" fmla="*/ 399 w 1006"/>
              <a:gd name="T15" fmla="*/ 428 h 1356"/>
              <a:gd name="T16" fmla="*/ 398 w 1006"/>
              <a:gd name="T17" fmla="*/ 478 h 1356"/>
              <a:gd name="T18" fmla="*/ 460 w 1006"/>
              <a:gd name="T19" fmla="*/ 488 h 1356"/>
              <a:gd name="T20" fmla="*/ 540 w 1006"/>
              <a:gd name="T21" fmla="*/ 553 h 1356"/>
              <a:gd name="T22" fmla="*/ 543 w 1006"/>
              <a:gd name="T23" fmla="*/ 587 h 1356"/>
              <a:gd name="T24" fmla="*/ 501 w 1006"/>
              <a:gd name="T25" fmla="*/ 616 h 1356"/>
              <a:gd name="T26" fmla="*/ 298 w 1006"/>
              <a:gd name="T27" fmla="*/ 909 h 1356"/>
              <a:gd name="T28" fmla="*/ 198 w 1006"/>
              <a:gd name="T29" fmla="*/ 963 h 1356"/>
              <a:gd name="T30" fmla="*/ 115 w 1006"/>
              <a:gd name="T31" fmla="*/ 1104 h 1356"/>
              <a:gd name="T32" fmla="*/ 72 w 1006"/>
              <a:gd name="T33" fmla="*/ 1151 h 1356"/>
              <a:gd name="T34" fmla="*/ 11 w 1006"/>
              <a:gd name="T35" fmla="*/ 1236 h 1356"/>
              <a:gd name="T36" fmla="*/ 13 w 1006"/>
              <a:gd name="T37" fmla="*/ 1325 h 1356"/>
              <a:gd name="T38" fmla="*/ 44 w 1006"/>
              <a:gd name="T39" fmla="*/ 1348 h 1356"/>
              <a:gd name="T40" fmla="*/ 94 w 1006"/>
              <a:gd name="T41" fmla="*/ 1291 h 1356"/>
              <a:gd name="T42" fmla="*/ 145 w 1006"/>
              <a:gd name="T43" fmla="*/ 1182 h 1356"/>
              <a:gd name="T44" fmla="*/ 264 w 1006"/>
              <a:gd name="T45" fmla="*/ 1065 h 1356"/>
              <a:gd name="T46" fmla="*/ 507 w 1006"/>
              <a:gd name="T47" fmla="*/ 899 h 1356"/>
              <a:gd name="T48" fmla="*/ 573 w 1006"/>
              <a:gd name="T49" fmla="*/ 869 h 1356"/>
              <a:gd name="T50" fmla="*/ 574 w 1006"/>
              <a:gd name="T51" fmla="*/ 977 h 1356"/>
              <a:gd name="T52" fmla="*/ 501 w 1006"/>
              <a:gd name="T53" fmla="*/ 1119 h 1356"/>
              <a:gd name="T54" fmla="*/ 472 w 1006"/>
              <a:gd name="T55" fmla="*/ 1195 h 1356"/>
              <a:gd name="T56" fmla="*/ 428 w 1006"/>
              <a:gd name="T57" fmla="*/ 1240 h 1356"/>
              <a:gd name="T58" fmla="*/ 388 w 1006"/>
              <a:gd name="T59" fmla="*/ 1308 h 1356"/>
              <a:gd name="T60" fmla="*/ 409 w 1006"/>
              <a:gd name="T61" fmla="*/ 1354 h 1356"/>
              <a:gd name="T62" fmla="*/ 575 w 1006"/>
              <a:gd name="T63" fmla="*/ 1349 h 1356"/>
              <a:gd name="T64" fmla="*/ 596 w 1006"/>
              <a:gd name="T65" fmla="*/ 1329 h 1356"/>
              <a:gd name="T66" fmla="*/ 566 w 1006"/>
              <a:gd name="T67" fmla="*/ 1286 h 1356"/>
              <a:gd name="T68" fmla="*/ 511 w 1006"/>
              <a:gd name="T69" fmla="*/ 1260 h 1356"/>
              <a:gd name="T70" fmla="*/ 671 w 1006"/>
              <a:gd name="T71" fmla="*/ 1068 h 1356"/>
              <a:gd name="T72" fmla="*/ 762 w 1006"/>
              <a:gd name="T73" fmla="*/ 898 h 1356"/>
              <a:gd name="T74" fmla="*/ 802 w 1006"/>
              <a:gd name="T75" fmla="*/ 697 h 1356"/>
              <a:gd name="T76" fmla="*/ 865 w 1006"/>
              <a:gd name="T77" fmla="*/ 565 h 1356"/>
              <a:gd name="T78" fmla="*/ 916 w 1006"/>
              <a:gd name="T79" fmla="*/ 564 h 1356"/>
              <a:gd name="T80" fmla="*/ 919 w 1006"/>
              <a:gd name="T81" fmla="*/ 655 h 1356"/>
              <a:gd name="T82" fmla="*/ 911 w 1006"/>
              <a:gd name="T83" fmla="*/ 687 h 1356"/>
              <a:gd name="T84" fmla="*/ 930 w 1006"/>
              <a:gd name="T85" fmla="*/ 693 h 1356"/>
              <a:gd name="T86" fmla="*/ 941 w 1006"/>
              <a:gd name="T87" fmla="*/ 699 h 1356"/>
              <a:gd name="T88" fmla="*/ 950 w 1006"/>
              <a:gd name="T89" fmla="*/ 707 h 1356"/>
              <a:gd name="T90" fmla="*/ 962 w 1006"/>
              <a:gd name="T91" fmla="*/ 716 h 1356"/>
              <a:gd name="T92" fmla="*/ 977 w 1006"/>
              <a:gd name="T93" fmla="*/ 661 h 1356"/>
              <a:gd name="T94" fmla="*/ 999 w 1006"/>
              <a:gd name="T95" fmla="*/ 599 h 1356"/>
              <a:gd name="T96" fmla="*/ 984 w 1006"/>
              <a:gd name="T97" fmla="*/ 506 h 1356"/>
              <a:gd name="T98" fmla="*/ 990 w 1006"/>
              <a:gd name="T99" fmla="*/ 401 h 1356"/>
              <a:gd name="T100" fmla="*/ 959 w 1006"/>
              <a:gd name="T101" fmla="*/ 318 h 1356"/>
              <a:gd name="T102" fmla="*/ 886 w 1006"/>
              <a:gd name="T103" fmla="*/ 276 h 1356"/>
              <a:gd name="T104" fmla="*/ 845 w 1006"/>
              <a:gd name="T105" fmla="*/ 237 h 1356"/>
              <a:gd name="T106" fmla="*/ 834 w 1006"/>
              <a:gd name="T107" fmla="*/ 197 h 1356"/>
              <a:gd name="T108" fmla="*/ 863 w 1006"/>
              <a:gd name="T109" fmla="*/ 115 h 1356"/>
              <a:gd name="T110" fmla="*/ 854 w 1006"/>
              <a:gd name="T111" fmla="*/ 34 h 1356"/>
              <a:gd name="T112" fmla="*/ 783 w 1006"/>
              <a:gd name="T113" fmla="*/ 0 h 1356"/>
              <a:gd name="T114" fmla="*/ 712 w 1006"/>
              <a:gd name="T115" fmla="*/ 31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6" h="1356">
                <a:moveTo>
                  <a:pt x="701" y="45"/>
                </a:moveTo>
                <a:lnTo>
                  <a:pt x="701" y="45"/>
                </a:lnTo>
                <a:lnTo>
                  <a:pt x="673" y="41"/>
                </a:lnTo>
                <a:lnTo>
                  <a:pt x="652" y="39"/>
                </a:lnTo>
                <a:lnTo>
                  <a:pt x="644" y="39"/>
                </a:lnTo>
                <a:lnTo>
                  <a:pt x="638" y="41"/>
                </a:lnTo>
                <a:lnTo>
                  <a:pt x="638" y="41"/>
                </a:lnTo>
                <a:lnTo>
                  <a:pt x="636" y="43"/>
                </a:lnTo>
                <a:lnTo>
                  <a:pt x="635" y="47"/>
                </a:lnTo>
                <a:lnTo>
                  <a:pt x="636" y="53"/>
                </a:lnTo>
                <a:lnTo>
                  <a:pt x="637" y="59"/>
                </a:lnTo>
                <a:lnTo>
                  <a:pt x="643" y="71"/>
                </a:lnTo>
                <a:lnTo>
                  <a:pt x="649" y="82"/>
                </a:lnTo>
                <a:lnTo>
                  <a:pt x="649" y="82"/>
                </a:lnTo>
                <a:lnTo>
                  <a:pt x="653" y="87"/>
                </a:lnTo>
                <a:lnTo>
                  <a:pt x="658" y="92"/>
                </a:lnTo>
                <a:lnTo>
                  <a:pt x="669" y="100"/>
                </a:lnTo>
                <a:lnTo>
                  <a:pt x="679" y="106"/>
                </a:lnTo>
                <a:lnTo>
                  <a:pt x="683" y="109"/>
                </a:lnTo>
                <a:lnTo>
                  <a:pt x="683" y="109"/>
                </a:lnTo>
                <a:lnTo>
                  <a:pt x="684" y="115"/>
                </a:lnTo>
                <a:lnTo>
                  <a:pt x="684" y="119"/>
                </a:lnTo>
                <a:lnTo>
                  <a:pt x="683" y="122"/>
                </a:lnTo>
                <a:lnTo>
                  <a:pt x="682" y="124"/>
                </a:lnTo>
                <a:lnTo>
                  <a:pt x="682" y="124"/>
                </a:lnTo>
                <a:lnTo>
                  <a:pt x="672" y="135"/>
                </a:lnTo>
                <a:lnTo>
                  <a:pt x="669" y="141"/>
                </a:lnTo>
                <a:lnTo>
                  <a:pt x="667" y="143"/>
                </a:lnTo>
                <a:lnTo>
                  <a:pt x="667" y="145"/>
                </a:lnTo>
                <a:lnTo>
                  <a:pt x="667" y="145"/>
                </a:lnTo>
                <a:lnTo>
                  <a:pt x="677" y="157"/>
                </a:lnTo>
                <a:lnTo>
                  <a:pt x="677" y="157"/>
                </a:lnTo>
                <a:lnTo>
                  <a:pt x="677" y="178"/>
                </a:lnTo>
                <a:lnTo>
                  <a:pt x="678" y="192"/>
                </a:lnTo>
                <a:lnTo>
                  <a:pt x="679" y="198"/>
                </a:lnTo>
                <a:lnTo>
                  <a:pt x="682" y="202"/>
                </a:lnTo>
                <a:lnTo>
                  <a:pt x="682" y="202"/>
                </a:lnTo>
                <a:lnTo>
                  <a:pt x="686" y="205"/>
                </a:lnTo>
                <a:lnTo>
                  <a:pt x="690" y="207"/>
                </a:lnTo>
                <a:lnTo>
                  <a:pt x="701" y="212"/>
                </a:lnTo>
                <a:lnTo>
                  <a:pt x="717" y="217"/>
                </a:lnTo>
                <a:lnTo>
                  <a:pt x="713" y="222"/>
                </a:lnTo>
                <a:lnTo>
                  <a:pt x="713" y="222"/>
                </a:lnTo>
                <a:lnTo>
                  <a:pt x="678" y="228"/>
                </a:lnTo>
                <a:lnTo>
                  <a:pt x="648" y="234"/>
                </a:lnTo>
                <a:lnTo>
                  <a:pt x="619" y="241"/>
                </a:lnTo>
                <a:lnTo>
                  <a:pt x="619" y="241"/>
                </a:lnTo>
                <a:lnTo>
                  <a:pt x="596" y="248"/>
                </a:lnTo>
                <a:lnTo>
                  <a:pt x="576" y="257"/>
                </a:lnTo>
                <a:lnTo>
                  <a:pt x="558" y="266"/>
                </a:lnTo>
                <a:lnTo>
                  <a:pt x="541" y="276"/>
                </a:lnTo>
                <a:lnTo>
                  <a:pt x="541" y="276"/>
                </a:lnTo>
                <a:lnTo>
                  <a:pt x="530" y="283"/>
                </a:lnTo>
                <a:lnTo>
                  <a:pt x="514" y="296"/>
                </a:lnTo>
                <a:lnTo>
                  <a:pt x="477" y="327"/>
                </a:lnTo>
                <a:lnTo>
                  <a:pt x="428" y="369"/>
                </a:lnTo>
                <a:lnTo>
                  <a:pt x="428" y="369"/>
                </a:lnTo>
                <a:lnTo>
                  <a:pt x="432" y="378"/>
                </a:lnTo>
                <a:lnTo>
                  <a:pt x="437" y="388"/>
                </a:lnTo>
                <a:lnTo>
                  <a:pt x="437" y="388"/>
                </a:lnTo>
                <a:lnTo>
                  <a:pt x="429" y="394"/>
                </a:lnTo>
                <a:lnTo>
                  <a:pt x="415" y="409"/>
                </a:lnTo>
                <a:lnTo>
                  <a:pt x="406" y="417"/>
                </a:lnTo>
                <a:lnTo>
                  <a:pt x="399" y="428"/>
                </a:lnTo>
                <a:lnTo>
                  <a:pt x="394" y="438"/>
                </a:lnTo>
                <a:lnTo>
                  <a:pt x="392" y="443"/>
                </a:lnTo>
                <a:lnTo>
                  <a:pt x="392" y="447"/>
                </a:lnTo>
                <a:lnTo>
                  <a:pt x="392" y="447"/>
                </a:lnTo>
                <a:lnTo>
                  <a:pt x="392" y="462"/>
                </a:lnTo>
                <a:lnTo>
                  <a:pt x="392" y="468"/>
                </a:lnTo>
                <a:lnTo>
                  <a:pt x="394" y="474"/>
                </a:lnTo>
                <a:lnTo>
                  <a:pt x="398" y="478"/>
                </a:lnTo>
                <a:lnTo>
                  <a:pt x="403" y="482"/>
                </a:lnTo>
                <a:lnTo>
                  <a:pt x="410" y="485"/>
                </a:lnTo>
                <a:lnTo>
                  <a:pt x="420" y="489"/>
                </a:lnTo>
                <a:lnTo>
                  <a:pt x="420" y="489"/>
                </a:lnTo>
                <a:lnTo>
                  <a:pt x="424" y="490"/>
                </a:lnTo>
                <a:lnTo>
                  <a:pt x="430" y="491"/>
                </a:lnTo>
                <a:lnTo>
                  <a:pt x="445" y="490"/>
                </a:lnTo>
                <a:lnTo>
                  <a:pt x="460" y="488"/>
                </a:lnTo>
                <a:lnTo>
                  <a:pt x="474" y="484"/>
                </a:lnTo>
                <a:lnTo>
                  <a:pt x="500" y="475"/>
                </a:lnTo>
                <a:lnTo>
                  <a:pt x="509" y="472"/>
                </a:lnTo>
                <a:lnTo>
                  <a:pt x="551" y="475"/>
                </a:lnTo>
                <a:lnTo>
                  <a:pt x="551" y="475"/>
                </a:lnTo>
                <a:lnTo>
                  <a:pt x="545" y="513"/>
                </a:lnTo>
                <a:lnTo>
                  <a:pt x="541" y="542"/>
                </a:lnTo>
                <a:lnTo>
                  <a:pt x="540" y="553"/>
                </a:lnTo>
                <a:lnTo>
                  <a:pt x="539" y="560"/>
                </a:lnTo>
                <a:lnTo>
                  <a:pt x="539" y="560"/>
                </a:lnTo>
                <a:lnTo>
                  <a:pt x="541" y="569"/>
                </a:lnTo>
                <a:lnTo>
                  <a:pt x="543" y="575"/>
                </a:lnTo>
                <a:lnTo>
                  <a:pt x="546" y="580"/>
                </a:lnTo>
                <a:lnTo>
                  <a:pt x="546" y="580"/>
                </a:lnTo>
                <a:lnTo>
                  <a:pt x="546" y="584"/>
                </a:lnTo>
                <a:lnTo>
                  <a:pt x="543" y="587"/>
                </a:lnTo>
                <a:lnTo>
                  <a:pt x="541" y="590"/>
                </a:lnTo>
                <a:lnTo>
                  <a:pt x="541" y="590"/>
                </a:lnTo>
                <a:lnTo>
                  <a:pt x="534" y="593"/>
                </a:lnTo>
                <a:lnTo>
                  <a:pt x="523" y="598"/>
                </a:lnTo>
                <a:lnTo>
                  <a:pt x="511" y="607"/>
                </a:lnTo>
                <a:lnTo>
                  <a:pt x="506" y="611"/>
                </a:lnTo>
                <a:lnTo>
                  <a:pt x="501" y="616"/>
                </a:lnTo>
                <a:lnTo>
                  <a:pt x="501" y="616"/>
                </a:lnTo>
                <a:lnTo>
                  <a:pt x="463" y="666"/>
                </a:lnTo>
                <a:lnTo>
                  <a:pt x="437" y="701"/>
                </a:lnTo>
                <a:lnTo>
                  <a:pt x="413" y="733"/>
                </a:lnTo>
                <a:lnTo>
                  <a:pt x="413" y="733"/>
                </a:lnTo>
                <a:lnTo>
                  <a:pt x="385" y="777"/>
                </a:lnTo>
                <a:lnTo>
                  <a:pt x="347" y="837"/>
                </a:lnTo>
                <a:lnTo>
                  <a:pt x="311" y="891"/>
                </a:lnTo>
                <a:lnTo>
                  <a:pt x="298" y="909"/>
                </a:lnTo>
                <a:lnTo>
                  <a:pt x="293" y="915"/>
                </a:lnTo>
                <a:lnTo>
                  <a:pt x="290" y="919"/>
                </a:lnTo>
                <a:lnTo>
                  <a:pt x="290" y="919"/>
                </a:lnTo>
                <a:lnTo>
                  <a:pt x="273" y="927"/>
                </a:lnTo>
                <a:lnTo>
                  <a:pt x="247" y="938"/>
                </a:lnTo>
                <a:lnTo>
                  <a:pt x="219" y="950"/>
                </a:lnTo>
                <a:lnTo>
                  <a:pt x="207" y="957"/>
                </a:lnTo>
                <a:lnTo>
                  <a:pt x="198" y="963"/>
                </a:lnTo>
                <a:lnTo>
                  <a:pt x="198" y="963"/>
                </a:lnTo>
                <a:lnTo>
                  <a:pt x="194" y="966"/>
                </a:lnTo>
                <a:lnTo>
                  <a:pt x="189" y="972"/>
                </a:lnTo>
                <a:lnTo>
                  <a:pt x="177" y="991"/>
                </a:lnTo>
                <a:lnTo>
                  <a:pt x="163" y="1012"/>
                </a:lnTo>
                <a:lnTo>
                  <a:pt x="150" y="1037"/>
                </a:lnTo>
                <a:lnTo>
                  <a:pt x="126" y="1082"/>
                </a:lnTo>
                <a:lnTo>
                  <a:pt x="115" y="1104"/>
                </a:lnTo>
                <a:lnTo>
                  <a:pt x="115" y="1104"/>
                </a:lnTo>
                <a:lnTo>
                  <a:pt x="110" y="1111"/>
                </a:lnTo>
                <a:lnTo>
                  <a:pt x="106" y="1116"/>
                </a:lnTo>
                <a:lnTo>
                  <a:pt x="106" y="1116"/>
                </a:lnTo>
                <a:lnTo>
                  <a:pt x="93" y="1129"/>
                </a:lnTo>
                <a:lnTo>
                  <a:pt x="83" y="1141"/>
                </a:lnTo>
                <a:lnTo>
                  <a:pt x="72" y="1151"/>
                </a:lnTo>
                <a:lnTo>
                  <a:pt x="72" y="1151"/>
                </a:lnTo>
                <a:lnTo>
                  <a:pt x="62" y="1163"/>
                </a:lnTo>
                <a:lnTo>
                  <a:pt x="50" y="1179"/>
                </a:lnTo>
                <a:lnTo>
                  <a:pt x="39" y="1196"/>
                </a:lnTo>
                <a:lnTo>
                  <a:pt x="31" y="1210"/>
                </a:lnTo>
                <a:lnTo>
                  <a:pt x="31" y="1210"/>
                </a:lnTo>
                <a:lnTo>
                  <a:pt x="27" y="1216"/>
                </a:lnTo>
                <a:lnTo>
                  <a:pt x="22" y="1223"/>
                </a:lnTo>
                <a:lnTo>
                  <a:pt x="11" y="1236"/>
                </a:lnTo>
                <a:lnTo>
                  <a:pt x="7" y="1244"/>
                </a:lnTo>
                <a:lnTo>
                  <a:pt x="3" y="1253"/>
                </a:lnTo>
                <a:lnTo>
                  <a:pt x="0" y="1264"/>
                </a:lnTo>
                <a:lnTo>
                  <a:pt x="2" y="1275"/>
                </a:lnTo>
                <a:lnTo>
                  <a:pt x="2" y="1275"/>
                </a:lnTo>
                <a:lnTo>
                  <a:pt x="5" y="1300"/>
                </a:lnTo>
                <a:lnTo>
                  <a:pt x="8" y="1312"/>
                </a:lnTo>
                <a:lnTo>
                  <a:pt x="13" y="1325"/>
                </a:lnTo>
                <a:lnTo>
                  <a:pt x="17" y="1334"/>
                </a:lnTo>
                <a:lnTo>
                  <a:pt x="20" y="1339"/>
                </a:lnTo>
                <a:lnTo>
                  <a:pt x="24" y="1343"/>
                </a:lnTo>
                <a:lnTo>
                  <a:pt x="28" y="1345"/>
                </a:lnTo>
                <a:lnTo>
                  <a:pt x="33" y="1348"/>
                </a:lnTo>
                <a:lnTo>
                  <a:pt x="38" y="1348"/>
                </a:lnTo>
                <a:lnTo>
                  <a:pt x="44" y="1348"/>
                </a:lnTo>
                <a:lnTo>
                  <a:pt x="44" y="1348"/>
                </a:lnTo>
                <a:lnTo>
                  <a:pt x="51" y="1346"/>
                </a:lnTo>
                <a:lnTo>
                  <a:pt x="56" y="1345"/>
                </a:lnTo>
                <a:lnTo>
                  <a:pt x="62" y="1342"/>
                </a:lnTo>
                <a:lnTo>
                  <a:pt x="67" y="1338"/>
                </a:lnTo>
                <a:lnTo>
                  <a:pt x="76" y="1328"/>
                </a:lnTo>
                <a:lnTo>
                  <a:pt x="83" y="1316"/>
                </a:lnTo>
                <a:lnTo>
                  <a:pt x="89" y="1304"/>
                </a:lnTo>
                <a:lnTo>
                  <a:pt x="94" y="1291"/>
                </a:lnTo>
                <a:lnTo>
                  <a:pt x="102" y="1268"/>
                </a:lnTo>
                <a:lnTo>
                  <a:pt x="102" y="1268"/>
                </a:lnTo>
                <a:lnTo>
                  <a:pt x="111" y="1247"/>
                </a:lnTo>
                <a:lnTo>
                  <a:pt x="121" y="1225"/>
                </a:lnTo>
                <a:lnTo>
                  <a:pt x="130" y="1206"/>
                </a:lnTo>
                <a:lnTo>
                  <a:pt x="139" y="1192"/>
                </a:lnTo>
                <a:lnTo>
                  <a:pt x="139" y="1192"/>
                </a:lnTo>
                <a:lnTo>
                  <a:pt x="145" y="1182"/>
                </a:lnTo>
                <a:lnTo>
                  <a:pt x="151" y="1170"/>
                </a:lnTo>
                <a:lnTo>
                  <a:pt x="156" y="1161"/>
                </a:lnTo>
                <a:lnTo>
                  <a:pt x="160" y="1156"/>
                </a:lnTo>
                <a:lnTo>
                  <a:pt x="160" y="1156"/>
                </a:lnTo>
                <a:lnTo>
                  <a:pt x="177" y="1141"/>
                </a:lnTo>
                <a:lnTo>
                  <a:pt x="213" y="1111"/>
                </a:lnTo>
                <a:lnTo>
                  <a:pt x="264" y="1065"/>
                </a:lnTo>
                <a:lnTo>
                  <a:pt x="264" y="1065"/>
                </a:lnTo>
                <a:lnTo>
                  <a:pt x="334" y="1028"/>
                </a:lnTo>
                <a:lnTo>
                  <a:pt x="384" y="1001"/>
                </a:lnTo>
                <a:lnTo>
                  <a:pt x="403" y="991"/>
                </a:lnTo>
                <a:lnTo>
                  <a:pt x="412" y="983"/>
                </a:lnTo>
                <a:lnTo>
                  <a:pt x="412" y="983"/>
                </a:lnTo>
                <a:lnTo>
                  <a:pt x="438" y="960"/>
                </a:lnTo>
                <a:lnTo>
                  <a:pt x="483" y="919"/>
                </a:lnTo>
                <a:lnTo>
                  <a:pt x="507" y="899"/>
                </a:lnTo>
                <a:lnTo>
                  <a:pt x="529" y="881"/>
                </a:lnTo>
                <a:lnTo>
                  <a:pt x="546" y="869"/>
                </a:lnTo>
                <a:lnTo>
                  <a:pt x="552" y="865"/>
                </a:lnTo>
                <a:lnTo>
                  <a:pt x="557" y="864"/>
                </a:lnTo>
                <a:lnTo>
                  <a:pt x="557" y="864"/>
                </a:lnTo>
                <a:lnTo>
                  <a:pt x="565" y="864"/>
                </a:lnTo>
                <a:lnTo>
                  <a:pt x="570" y="865"/>
                </a:lnTo>
                <a:lnTo>
                  <a:pt x="573" y="869"/>
                </a:lnTo>
                <a:lnTo>
                  <a:pt x="574" y="875"/>
                </a:lnTo>
                <a:lnTo>
                  <a:pt x="574" y="875"/>
                </a:lnTo>
                <a:lnTo>
                  <a:pt x="576" y="888"/>
                </a:lnTo>
                <a:lnTo>
                  <a:pt x="577" y="910"/>
                </a:lnTo>
                <a:lnTo>
                  <a:pt x="577" y="957"/>
                </a:lnTo>
                <a:lnTo>
                  <a:pt x="577" y="957"/>
                </a:lnTo>
                <a:lnTo>
                  <a:pt x="576" y="967"/>
                </a:lnTo>
                <a:lnTo>
                  <a:pt x="574" y="977"/>
                </a:lnTo>
                <a:lnTo>
                  <a:pt x="571" y="988"/>
                </a:lnTo>
                <a:lnTo>
                  <a:pt x="568" y="999"/>
                </a:lnTo>
                <a:lnTo>
                  <a:pt x="559" y="1017"/>
                </a:lnTo>
                <a:lnTo>
                  <a:pt x="553" y="1028"/>
                </a:lnTo>
                <a:lnTo>
                  <a:pt x="553" y="1028"/>
                </a:lnTo>
                <a:lnTo>
                  <a:pt x="529" y="1068"/>
                </a:lnTo>
                <a:lnTo>
                  <a:pt x="513" y="1096"/>
                </a:lnTo>
                <a:lnTo>
                  <a:pt x="501" y="1119"/>
                </a:lnTo>
                <a:lnTo>
                  <a:pt x="501" y="1119"/>
                </a:lnTo>
                <a:lnTo>
                  <a:pt x="497" y="1129"/>
                </a:lnTo>
                <a:lnTo>
                  <a:pt x="494" y="1140"/>
                </a:lnTo>
                <a:lnTo>
                  <a:pt x="486" y="1161"/>
                </a:lnTo>
                <a:lnTo>
                  <a:pt x="479" y="1180"/>
                </a:lnTo>
                <a:lnTo>
                  <a:pt x="475" y="1189"/>
                </a:lnTo>
                <a:lnTo>
                  <a:pt x="472" y="1195"/>
                </a:lnTo>
                <a:lnTo>
                  <a:pt x="472" y="1195"/>
                </a:lnTo>
                <a:lnTo>
                  <a:pt x="463" y="1203"/>
                </a:lnTo>
                <a:lnTo>
                  <a:pt x="458" y="1210"/>
                </a:lnTo>
                <a:lnTo>
                  <a:pt x="454" y="1216"/>
                </a:lnTo>
                <a:lnTo>
                  <a:pt x="445" y="1224"/>
                </a:lnTo>
                <a:lnTo>
                  <a:pt x="445" y="1224"/>
                </a:lnTo>
                <a:lnTo>
                  <a:pt x="432" y="1236"/>
                </a:lnTo>
                <a:lnTo>
                  <a:pt x="428" y="1240"/>
                </a:lnTo>
                <a:lnTo>
                  <a:pt x="428" y="1240"/>
                </a:lnTo>
                <a:lnTo>
                  <a:pt x="427" y="1240"/>
                </a:lnTo>
                <a:lnTo>
                  <a:pt x="424" y="1240"/>
                </a:lnTo>
                <a:lnTo>
                  <a:pt x="421" y="1241"/>
                </a:lnTo>
                <a:lnTo>
                  <a:pt x="418" y="1242"/>
                </a:lnTo>
                <a:lnTo>
                  <a:pt x="417" y="1246"/>
                </a:lnTo>
                <a:lnTo>
                  <a:pt x="417" y="1246"/>
                </a:lnTo>
                <a:lnTo>
                  <a:pt x="388" y="1308"/>
                </a:lnTo>
                <a:lnTo>
                  <a:pt x="388" y="1308"/>
                </a:lnTo>
                <a:lnTo>
                  <a:pt x="385" y="1312"/>
                </a:lnTo>
                <a:lnTo>
                  <a:pt x="384" y="1317"/>
                </a:lnTo>
                <a:lnTo>
                  <a:pt x="384" y="1325"/>
                </a:lnTo>
                <a:lnTo>
                  <a:pt x="384" y="1331"/>
                </a:lnTo>
                <a:lnTo>
                  <a:pt x="387" y="1338"/>
                </a:lnTo>
                <a:lnTo>
                  <a:pt x="392" y="1344"/>
                </a:lnTo>
                <a:lnTo>
                  <a:pt x="399" y="1350"/>
                </a:lnTo>
                <a:lnTo>
                  <a:pt x="409" y="1354"/>
                </a:lnTo>
                <a:lnTo>
                  <a:pt x="409" y="1354"/>
                </a:lnTo>
                <a:lnTo>
                  <a:pt x="423" y="1355"/>
                </a:lnTo>
                <a:lnTo>
                  <a:pt x="441" y="1356"/>
                </a:lnTo>
                <a:lnTo>
                  <a:pt x="463" y="1356"/>
                </a:lnTo>
                <a:lnTo>
                  <a:pt x="485" y="1355"/>
                </a:lnTo>
                <a:lnTo>
                  <a:pt x="549" y="1350"/>
                </a:lnTo>
                <a:lnTo>
                  <a:pt x="549" y="1350"/>
                </a:lnTo>
                <a:lnTo>
                  <a:pt x="575" y="1349"/>
                </a:lnTo>
                <a:lnTo>
                  <a:pt x="587" y="1348"/>
                </a:lnTo>
                <a:lnTo>
                  <a:pt x="592" y="1345"/>
                </a:lnTo>
                <a:lnTo>
                  <a:pt x="594" y="1343"/>
                </a:lnTo>
                <a:lnTo>
                  <a:pt x="594" y="1343"/>
                </a:lnTo>
                <a:lnTo>
                  <a:pt x="597" y="1339"/>
                </a:lnTo>
                <a:lnTo>
                  <a:pt x="597" y="1336"/>
                </a:lnTo>
                <a:lnTo>
                  <a:pt x="597" y="1333"/>
                </a:lnTo>
                <a:lnTo>
                  <a:pt x="596" y="1329"/>
                </a:lnTo>
                <a:lnTo>
                  <a:pt x="593" y="1322"/>
                </a:lnTo>
                <a:lnTo>
                  <a:pt x="590" y="1316"/>
                </a:lnTo>
                <a:lnTo>
                  <a:pt x="590" y="1316"/>
                </a:lnTo>
                <a:lnTo>
                  <a:pt x="579" y="1298"/>
                </a:lnTo>
                <a:lnTo>
                  <a:pt x="579" y="1298"/>
                </a:lnTo>
                <a:lnTo>
                  <a:pt x="575" y="1289"/>
                </a:lnTo>
                <a:lnTo>
                  <a:pt x="573" y="1287"/>
                </a:lnTo>
                <a:lnTo>
                  <a:pt x="566" y="1286"/>
                </a:lnTo>
                <a:lnTo>
                  <a:pt x="566" y="1286"/>
                </a:lnTo>
                <a:lnTo>
                  <a:pt x="551" y="1281"/>
                </a:lnTo>
                <a:lnTo>
                  <a:pt x="543" y="1278"/>
                </a:lnTo>
                <a:lnTo>
                  <a:pt x="536" y="1275"/>
                </a:lnTo>
                <a:lnTo>
                  <a:pt x="536" y="1275"/>
                </a:lnTo>
                <a:lnTo>
                  <a:pt x="519" y="1266"/>
                </a:lnTo>
                <a:lnTo>
                  <a:pt x="513" y="1263"/>
                </a:lnTo>
                <a:lnTo>
                  <a:pt x="511" y="1260"/>
                </a:lnTo>
                <a:lnTo>
                  <a:pt x="511" y="1260"/>
                </a:lnTo>
                <a:lnTo>
                  <a:pt x="593" y="1175"/>
                </a:lnTo>
                <a:lnTo>
                  <a:pt x="593" y="1175"/>
                </a:lnTo>
                <a:lnTo>
                  <a:pt x="604" y="1163"/>
                </a:lnTo>
                <a:lnTo>
                  <a:pt x="616" y="1148"/>
                </a:lnTo>
                <a:lnTo>
                  <a:pt x="641" y="1116"/>
                </a:lnTo>
                <a:lnTo>
                  <a:pt x="660" y="1087"/>
                </a:lnTo>
                <a:lnTo>
                  <a:pt x="671" y="1068"/>
                </a:lnTo>
                <a:lnTo>
                  <a:pt x="671" y="1068"/>
                </a:lnTo>
                <a:lnTo>
                  <a:pt x="684" y="1045"/>
                </a:lnTo>
                <a:lnTo>
                  <a:pt x="709" y="1004"/>
                </a:lnTo>
                <a:lnTo>
                  <a:pt x="735" y="957"/>
                </a:lnTo>
                <a:lnTo>
                  <a:pt x="746" y="935"/>
                </a:lnTo>
                <a:lnTo>
                  <a:pt x="755" y="916"/>
                </a:lnTo>
                <a:lnTo>
                  <a:pt x="755" y="916"/>
                </a:lnTo>
                <a:lnTo>
                  <a:pt x="762" y="898"/>
                </a:lnTo>
                <a:lnTo>
                  <a:pt x="769" y="875"/>
                </a:lnTo>
                <a:lnTo>
                  <a:pt x="783" y="825"/>
                </a:lnTo>
                <a:lnTo>
                  <a:pt x="794" y="780"/>
                </a:lnTo>
                <a:lnTo>
                  <a:pt x="798" y="755"/>
                </a:lnTo>
                <a:lnTo>
                  <a:pt x="798" y="755"/>
                </a:lnTo>
                <a:lnTo>
                  <a:pt x="800" y="739"/>
                </a:lnTo>
                <a:lnTo>
                  <a:pt x="801" y="721"/>
                </a:lnTo>
                <a:lnTo>
                  <a:pt x="802" y="697"/>
                </a:lnTo>
                <a:lnTo>
                  <a:pt x="802" y="697"/>
                </a:lnTo>
                <a:lnTo>
                  <a:pt x="798" y="689"/>
                </a:lnTo>
                <a:lnTo>
                  <a:pt x="798" y="689"/>
                </a:lnTo>
                <a:lnTo>
                  <a:pt x="822" y="650"/>
                </a:lnTo>
                <a:lnTo>
                  <a:pt x="840" y="618"/>
                </a:lnTo>
                <a:lnTo>
                  <a:pt x="854" y="590"/>
                </a:lnTo>
                <a:lnTo>
                  <a:pt x="854" y="590"/>
                </a:lnTo>
                <a:lnTo>
                  <a:pt x="865" y="565"/>
                </a:lnTo>
                <a:lnTo>
                  <a:pt x="877" y="537"/>
                </a:lnTo>
                <a:lnTo>
                  <a:pt x="891" y="505"/>
                </a:lnTo>
                <a:lnTo>
                  <a:pt x="904" y="520"/>
                </a:lnTo>
                <a:lnTo>
                  <a:pt x="908" y="520"/>
                </a:lnTo>
                <a:lnTo>
                  <a:pt x="908" y="520"/>
                </a:lnTo>
                <a:lnTo>
                  <a:pt x="911" y="537"/>
                </a:lnTo>
                <a:lnTo>
                  <a:pt x="914" y="552"/>
                </a:lnTo>
                <a:lnTo>
                  <a:pt x="916" y="564"/>
                </a:lnTo>
                <a:lnTo>
                  <a:pt x="916" y="564"/>
                </a:lnTo>
                <a:lnTo>
                  <a:pt x="920" y="580"/>
                </a:lnTo>
                <a:lnTo>
                  <a:pt x="925" y="602"/>
                </a:lnTo>
                <a:lnTo>
                  <a:pt x="928" y="622"/>
                </a:lnTo>
                <a:lnTo>
                  <a:pt x="928" y="632"/>
                </a:lnTo>
                <a:lnTo>
                  <a:pt x="928" y="632"/>
                </a:lnTo>
                <a:lnTo>
                  <a:pt x="919" y="655"/>
                </a:lnTo>
                <a:lnTo>
                  <a:pt x="919" y="655"/>
                </a:lnTo>
                <a:lnTo>
                  <a:pt x="916" y="664"/>
                </a:lnTo>
                <a:lnTo>
                  <a:pt x="915" y="671"/>
                </a:lnTo>
                <a:lnTo>
                  <a:pt x="915" y="671"/>
                </a:lnTo>
                <a:lnTo>
                  <a:pt x="910" y="677"/>
                </a:lnTo>
                <a:lnTo>
                  <a:pt x="909" y="680"/>
                </a:lnTo>
                <a:lnTo>
                  <a:pt x="909" y="682"/>
                </a:lnTo>
                <a:lnTo>
                  <a:pt x="909" y="684"/>
                </a:lnTo>
                <a:lnTo>
                  <a:pt x="911" y="687"/>
                </a:lnTo>
                <a:lnTo>
                  <a:pt x="911" y="687"/>
                </a:lnTo>
                <a:lnTo>
                  <a:pt x="915" y="687"/>
                </a:lnTo>
                <a:lnTo>
                  <a:pt x="919" y="687"/>
                </a:lnTo>
                <a:lnTo>
                  <a:pt x="927" y="686"/>
                </a:lnTo>
                <a:lnTo>
                  <a:pt x="936" y="681"/>
                </a:lnTo>
                <a:lnTo>
                  <a:pt x="936" y="681"/>
                </a:lnTo>
                <a:lnTo>
                  <a:pt x="931" y="688"/>
                </a:lnTo>
                <a:lnTo>
                  <a:pt x="930" y="693"/>
                </a:lnTo>
                <a:lnTo>
                  <a:pt x="930" y="695"/>
                </a:lnTo>
                <a:lnTo>
                  <a:pt x="931" y="697"/>
                </a:lnTo>
                <a:lnTo>
                  <a:pt x="931" y="697"/>
                </a:lnTo>
                <a:lnTo>
                  <a:pt x="935" y="698"/>
                </a:lnTo>
                <a:lnTo>
                  <a:pt x="938" y="698"/>
                </a:lnTo>
                <a:lnTo>
                  <a:pt x="941" y="697"/>
                </a:lnTo>
                <a:lnTo>
                  <a:pt x="941" y="697"/>
                </a:lnTo>
                <a:lnTo>
                  <a:pt x="941" y="699"/>
                </a:lnTo>
                <a:lnTo>
                  <a:pt x="939" y="703"/>
                </a:lnTo>
                <a:lnTo>
                  <a:pt x="939" y="705"/>
                </a:lnTo>
                <a:lnTo>
                  <a:pt x="941" y="707"/>
                </a:lnTo>
                <a:lnTo>
                  <a:pt x="942" y="709"/>
                </a:lnTo>
                <a:lnTo>
                  <a:pt x="944" y="709"/>
                </a:lnTo>
                <a:lnTo>
                  <a:pt x="944" y="709"/>
                </a:lnTo>
                <a:lnTo>
                  <a:pt x="948" y="709"/>
                </a:lnTo>
                <a:lnTo>
                  <a:pt x="950" y="707"/>
                </a:lnTo>
                <a:lnTo>
                  <a:pt x="956" y="704"/>
                </a:lnTo>
                <a:lnTo>
                  <a:pt x="960" y="699"/>
                </a:lnTo>
                <a:lnTo>
                  <a:pt x="960" y="699"/>
                </a:lnTo>
                <a:lnTo>
                  <a:pt x="959" y="701"/>
                </a:lnTo>
                <a:lnTo>
                  <a:pt x="958" y="707"/>
                </a:lnTo>
                <a:lnTo>
                  <a:pt x="959" y="712"/>
                </a:lnTo>
                <a:lnTo>
                  <a:pt x="960" y="715"/>
                </a:lnTo>
                <a:lnTo>
                  <a:pt x="962" y="716"/>
                </a:lnTo>
                <a:lnTo>
                  <a:pt x="962" y="716"/>
                </a:lnTo>
                <a:lnTo>
                  <a:pt x="964" y="716"/>
                </a:lnTo>
                <a:lnTo>
                  <a:pt x="965" y="715"/>
                </a:lnTo>
                <a:lnTo>
                  <a:pt x="967" y="710"/>
                </a:lnTo>
                <a:lnTo>
                  <a:pt x="972" y="694"/>
                </a:lnTo>
                <a:lnTo>
                  <a:pt x="976" y="676"/>
                </a:lnTo>
                <a:lnTo>
                  <a:pt x="977" y="661"/>
                </a:lnTo>
                <a:lnTo>
                  <a:pt x="977" y="661"/>
                </a:lnTo>
                <a:lnTo>
                  <a:pt x="977" y="646"/>
                </a:lnTo>
                <a:lnTo>
                  <a:pt x="977" y="641"/>
                </a:lnTo>
                <a:lnTo>
                  <a:pt x="977" y="637"/>
                </a:lnTo>
                <a:lnTo>
                  <a:pt x="977" y="637"/>
                </a:lnTo>
                <a:lnTo>
                  <a:pt x="987" y="624"/>
                </a:lnTo>
                <a:lnTo>
                  <a:pt x="994" y="611"/>
                </a:lnTo>
                <a:lnTo>
                  <a:pt x="999" y="599"/>
                </a:lnTo>
                <a:lnTo>
                  <a:pt x="999" y="599"/>
                </a:lnTo>
                <a:lnTo>
                  <a:pt x="999" y="591"/>
                </a:lnTo>
                <a:lnTo>
                  <a:pt x="999" y="581"/>
                </a:lnTo>
                <a:lnTo>
                  <a:pt x="993" y="556"/>
                </a:lnTo>
                <a:lnTo>
                  <a:pt x="988" y="531"/>
                </a:lnTo>
                <a:lnTo>
                  <a:pt x="986" y="523"/>
                </a:lnTo>
                <a:lnTo>
                  <a:pt x="984" y="517"/>
                </a:lnTo>
                <a:lnTo>
                  <a:pt x="984" y="506"/>
                </a:lnTo>
                <a:lnTo>
                  <a:pt x="984" y="506"/>
                </a:lnTo>
                <a:lnTo>
                  <a:pt x="1005" y="496"/>
                </a:lnTo>
                <a:lnTo>
                  <a:pt x="1005" y="496"/>
                </a:lnTo>
                <a:lnTo>
                  <a:pt x="1006" y="492"/>
                </a:lnTo>
                <a:lnTo>
                  <a:pt x="1006" y="485"/>
                </a:lnTo>
                <a:lnTo>
                  <a:pt x="1003" y="461"/>
                </a:lnTo>
                <a:lnTo>
                  <a:pt x="996" y="430"/>
                </a:lnTo>
                <a:lnTo>
                  <a:pt x="990" y="401"/>
                </a:lnTo>
                <a:lnTo>
                  <a:pt x="990" y="401"/>
                </a:lnTo>
                <a:lnTo>
                  <a:pt x="984" y="378"/>
                </a:lnTo>
                <a:lnTo>
                  <a:pt x="982" y="359"/>
                </a:lnTo>
                <a:lnTo>
                  <a:pt x="977" y="342"/>
                </a:lnTo>
                <a:lnTo>
                  <a:pt x="975" y="335"/>
                </a:lnTo>
                <a:lnTo>
                  <a:pt x="971" y="328"/>
                </a:lnTo>
                <a:lnTo>
                  <a:pt x="971" y="328"/>
                </a:lnTo>
                <a:lnTo>
                  <a:pt x="966" y="322"/>
                </a:lnTo>
                <a:lnTo>
                  <a:pt x="959" y="318"/>
                </a:lnTo>
                <a:lnTo>
                  <a:pt x="953" y="314"/>
                </a:lnTo>
                <a:lnTo>
                  <a:pt x="945" y="310"/>
                </a:lnTo>
                <a:lnTo>
                  <a:pt x="931" y="304"/>
                </a:lnTo>
                <a:lnTo>
                  <a:pt x="924" y="300"/>
                </a:lnTo>
                <a:lnTo>
                  <a:pt x="919" y="297"/>
                </a:lnTo>
                <a:lnTo>
                  <a:pt x="919" y="297"/>
                </a:lnTo>
                <a:lnTo>
                  <a:pt x="904" y="287"/>
                </a:lnTo>
                <a:lnTo>
                  <a:pt x="886" y="276"/>
                </a:lnTo>
                <a:lnTo>
                  <a:pt x="860" y="262"/>
                </a:lnTo>
                <a:lnTo>
                  <a:pt x="860" y="262"/>
                </a:lnTo>
                <a:lnTo>
                  <a:pt x="852" y="257"/>
                </a:lnTo>
                <a:lnTo>
                  <a:pt x="848" y="256"/>
                </a:lnTo>
                <a:lnTo>
                  <a:pt x="847" y="253"/>
                </a:lnTo>
                <a:lnTo>
                  <a:pt x="847" y="253"/>
                </a:lnTo>
                <a:lnTo>
                  <a:pt x="846" y="243"/>
                </a:lnTo>
                <a:lnTo>
                  <a:pt x="845" y="237"/>
                </a:lnTo>
                <a:lnTo>
                  <a:pt x="842" y="232"/>
                </a:lnTo>
                <a:lnTo>
                  <a:pt x="842" y="232"/>
                </a:lnTo>
                <a:lnTo>
                  <a:pt x="837" y="228"/>
                </a:lnTo>
                <a:lnTo>
                  <a:pt x="833" y="223"/>
                </a:lnTo>
                <a:lnTo>
                  <a:pt x="826" y="218"/>
                </a:lnTo>
                <a:lnTo>
                  <a:pt x="830" y="201"/>
                </a:lnTo>
                <a:lnTo>
                  <a:pt x="830" y="201"/>
                </a:lnTo>
                <a:lnTo>
                  <a:pt x="834" y="197"/>
                </a:lnTo>
                <a:lnTo>
                  <a:pt x="839" y="192"/>
                </a:lnTo>
                <a:lnTo>
                  <a:pt x="842" y="186"/>
                </a:lnTo>
                <a:lnTo>
                  <a:pt x="842" y="186"/>
                </a:lnTo>
                <a:lnTo>
                  <a:pt x="847" y="175"/>
                </a:lnTo>
                <a:lnTo>
                  <a:pt x="853" y="156"/>
                </a:lnTo>
                <a:lnTo>
                  <a:pt x="859" y="134"/>
                </a:lnTo>
                <a:lnTo>
                  <a:pt x="863" y="115"/>
                </a:lnTo>
                <a:lnTo>
                  <a:pt x="863" y="115"/>
                </a:lnTo>
                <a:lnTo>
                  <a:pt x="865" y="99"/>
                </a:lnTo>
                <a:lnTo>
                  <a:pt x="868" y="82"/>
                </a:lnTo>
                <a:lnTo>
                  <a:pt x="869" y="73"/>
                </a:lnTo>
                <a:lnTo>
                  <a:pt x="868" y="65"/>
                </a:lnTo>
                <a:lnTo>
                  <a:pt x="867" y="56"/>
                </a:lnTo>
                <a:lnTo>
                  <a:pt x="863" y="49"/>
                </a:lnTo>
                <a:lnTo>
                  <a:pt x="863" y="49"/>
                </a:lnTo>
                <a:lnTo>
                  <a:pt x="854" y="34"/>
                </a:lnTo>
                <a:lnTo>
                  <a:pt x="847" y="24"/>
                </a:lnTo>
                <a:lnTo>
                  <a:pt x="837" y="15"/>
                </a:lnTo>
                <a:lnTo>
                  <a:pt x="824" y="7"/>
                </a:lnTo>
                <a:lnTo>
                  <a:pt x="824" y="7"/>
                </a:lnTo>
                <a:lnTo>
                  <a:pt x="816" y="4"/>
                </a:lnTo>
                <a:lnTo>
                  <a:pt x="806" y="2"/>
                </a:lnTo>
                <a:lnTo>
                  <a:pt x="795" y="0"/>
                </a:lnTo>
                <a:lnTo>
                  <a:pt x="783" y="0"/>
                </a:lnTo>
                <a:lnTo>
                  <a:pt x="761" y="2"/>
                </a:lnTo>
                <a:lnTo>
                  <a:pt x="747" y="3"/>
                </a:lnTo>
                <a:lnTo>
                  <a:pt x="747" y="3"/>
                </a:lnTo>
                <a:lnTo>
                  <a:pt x="734" y="9"/>
                </a:lnTo>
                <a:lnTo>
                  <a:pt x="729" y="11"/>
                </a:lnTo>
                <a:lnTo>
                  <a:pt x="726" y="14"/>
                </a:lnTo>
                <a:lnTo>
                  <a:pt x="726" y="14"/>
                </a:lnTo>
                <a:lnTo>
                  <a:pt x="712" y="31"/>
                </a:lnTo>
                <a:lnTo>
                  <a:pt x="701" y="45"/>
                </a:lnTo>
                <a:lnTo>
                  <a:pt x="701" y="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6C7B6FBA-C7F3-4789-8AE4-4EE0709EAAA7}"/>
              </a:ext>
            </a:extLst>
          </p:cNvPr>
          <p:cNvSpPr>
            <a:spLocks/>
          </p:cNvSpPr>
          <p:nvPr/>
        </p:nvSpPr>
        <p:spPr bwMode="auto">
          <a:xfrm>
            <a:off x="756856" y="2750110"/>
            <a:ext cx="1033188" cy="1690128"/>
          </a:xfrm>
          <a:custGeom>
            <a:avLst/>
            <a:gdLst>
              <a:gd name="T0" fmla="*/ 199 w 865"/>
              <a:gd name="T1" fmla="*/ 169 h 1415"/>
              <a:gd name="T2" fmla="*/ 206 w 865"/>
              <a:gd name="T3" fmla="*/ 209 h 1415"/>
              <a:gd name="T4" fmla="*/ 231 w 865"/>
              <a:gd name="T5" fmla="*/ 213 h 1415"/>
              <a:gd name="T6" fmla="*/ 188 w 865"/>
              <a:gd name="T7" fmla="*/ 228 h 1415"/>
              <a:gd name="T8" fmla="*/ 155 w 865"/>
              <a:gd name="T9" fmla="*/ 219 h 1415"/>
              <a:gd name="T10" fmla="*/ 113 w 865"/>
              <a:gd name="T11" fmla="*/ 252 h 1415"/>
              <a:gd name="T12" fmla="*/ 54 w 865"/>
              <a:gd name="T13" fmla="*/ 389 h 1415"/>
              <a:gd name="T14" fmla="*/ 47 w 865"/>
              <a:gd name="T15" fmla="*/ 502 h 1415"/>
              <a:gd name="T16" fmla="*/ 9 w 865"/>
              <a:gd name="T17" fmla="*/ 607 h 1415"/>
              <a:gd name="T18" fmla="*/ 6 w 865"/>
              <a:gd name="T19" fmla="*/ 672 h 1415"/>
              <a:gd name="T20" fmla="*/ 22 w 865"/>
              <a:gd name="T21" fmla="*/ 660 h 1415"/>
              <a:gd name="T22" fmla="*/ 65 w 865"/>
              <a:gd name="T23" fmla="*/ 581 h 1415"/>
              <a:gd name="T24" fmla="*/ 75 w 865"/>
              <a:gd name="T25" fmla="*/ 584 h 1415"/>
              <a:gd name="T26" fmla="*/ 90 w 865"/>
              <a:gd name="T27" fmla="*/ 630 h 1415"/>
              <a:gd name="T28" fmla="*/ 110 w 865"/>
              <a:gd name="T29" fmla="*/ 559 h 1415"/>
              <a:gd name="T30" fmla="*/ 99 w 865"/>
              <a:gd name="T31" fmla="*/ 506 h 1415"/>
              <a:gd name="T32" fmla="*/ 105 w 865"/>
              <a:gd name="T33" fmla="*/ 474 h 1415"/>
              <a:gd name="T34" fmla="*/ 125 w 865"/>
              <a:gd name="T35" fmla="*/ 393 h 1415"/>
              <a:gd name="T36" fmla="*/ 187 w 865"/>
              <a:gd name="T37" fmla="*/ 418 h 1415"/>
              <a:gd name="T38" fmla="*/ 229 w 865"/>
              <a:gd name="T39" fmla="*/ 551 h 1415"/>
              <a:gd name="T40" fmla="*/ 234 w 865"/>
              <a:gd name="T41" fmla="*/ 578 h 1415"/>
              <a:gd name="T42" fmla="*/ 220 w 865"/>
              <a:gd name="T43" fmla="*/ 647 h 1415"/>
              <a:gd name="T44" fmla="*/ 214 w 865"/>
              <a:gd name="T45" fmla="*/ 666 h 1415"/>
              <a:gd name="T46" fmla="*/ 220 w 865"/>
              <a:gd name="T47" fmla="*/ 710 h 1415"/>
              <a:gd name="T48" fmla="*/ 229 w 865"/>
              <a:gd name="T49" fmla="*/ 813 h 1415"/>
              <a:gd name="T50" fmla="*/ 256 w 865"/>
              <a:gd name="T51" fmla="*/ 958 h 1415"/>
              <a:gd name="T52" fmla="*/ 258 w 865"/>
              <a:gd name="T53" fmla="*/ 1078 h 1415"/>
              <a:gd name="T54" fmla="*/ 268 w 865"/>
              <a:gd name="T55" fmla="*/ 1130 h 1415"/>
              <a:gd name="T56" fmla="*/ 249 w 865"/>
              <a:gd name="T57" fmla="*/ 1236 h 1415"/>
              <a:gd name="T58" fmla="*/ 280 w 865"/>
              <a:gd name="T59" fmla="*/ 1315 h 1415"/>
              <a:gd name="T60" fmla="*/ 329 w 865"/>
              <a:gd name="T61" fmla="*/ 1313 h 1415"/>
              <a:gd name="T62" fmla="*/ 354 w 865"/>
              <a:gd name="T63" fmla="*/ 1195 h 1415"/>
              <a:gd name="T64" fmla="*/ 373 w 865"/>
              <a:gd name="T65" fmla="*/ 1115 h 1415"/>
              <a:gd name="T66" fmla="*/ 395 w 865"/>
              <a:gd name="T67" fmla="*/ 1050 h 1415"/>
              <a:gd name="T68" fmla="*/ 420 w 865"/>
              <a:gd name="T69" fmla="*/ 848 h 1415"/>
              <a:gd name="T70" fmla="*/ 591 w 865"/>
              <a:gd name="T71" fmla="*/ 941 h 1415"/>
              <a:gd name="T72" fmla="*/ 653 w 865"/>
              <a:gd name="T73" fmla="*/ 1060 h 1415"/>
              <a:gd name="T74" fmla="*/ 676 w 865"/>
              <a:gd name="T75" fmla="*/ 1084 h 1415"/>
              <a:gd name="T76" fmla="*/ 723 w 865"/>
              <a:gd name="T77" fmla="*/ 1189 h 1415"/>
              <a:gd name="T78" fmla="*/ 736 w 865"/>
              <a:gd name="T79" fmla="*/ 1292 h 1415"/>
              <a:gd name="T80" fmla="*/ 743 w 865"/>
              <a:gd name="T81" fmla="*/ 1364 h 1415"/>
              <a:gd name="T82" fmla="*/ 784 w 865"/>
              <a:gd name="T83" fmla="*/ 1406 h 1415"/>
              <a:gd name="T84" fmla="*/ 852 w 865"/>
              <a:gd name="T85" fmla="*/ 1412 h 1415"/>
              <a:gd name="T86" fmla="*/ 865 w 865"/>
              <a:gd name="T87" fmla="*/ 1365 h 1415"/>
              <a:gd name="T88" fmla="*/ 811 w 865"/>
              <a:gd name="T89" fmla="*/ 1258 h 1415"/>
              <a:gd name="T90" fmla="*/ 791 w 865"/>
              <a:gd name="T91" fmla="*/ 1055 h 1415"/>
              <a:gd name="T92" fmla="*/ 750 w 865"/>
              <a:gd name="T93" fmla="*/ 969 h 1415"/>
              <a:gd name="T94" fmla="*/ 685 w 865"/>
              <a:gd name="T95" fmla="*/ 811 h 1415"/>
              <a:gd name="T96" fmla="*/ 591 w 865"/>
              <a:gd name="T97" fmla="*/ 616 h 1415"/>
              <a:gd name="T98" fmla="*/ 589 w 865"/>
              <a:gd name="T99" fmla="*/ 571 h 1415"/>
              <a:gd name="T100" fmla="*/ 584 w 865"/>
              <a:gd name="T101" fmla="*/ 468 h 1415"/>
              <a:gd name="T102" fmla="*/ 548 w 865"/>
              <a:gd name="T103" fmla="*/ 286 h 1415"/>
              <a:gd name="T104" fmla="*/ 493 w 865"/>
              <a:gd name="T105" fmla="*/ 225 h 1415"/>
              <a:gd name="T106" fmla="*/ 404 w 865"/>
              <a:gd name="T107" fmla="*/ 207 h 1415"/>
              <a:gd name="T108" fmla="*/ 424 w 865"/>
              <a:gd name="T109" fmla="*/ 146 h 1415"/>
              <a:gd name="T110" fmla="*/ 402 w 865"/>
              <a:gd name="T111" fmla="*/ 62 h 1415"/>
              <a:gd name="T112" fmla="*/ 369 w 865"/>
              <a:gd name="T113" fmla="*/ 13 h 1415"/>
              <a:gd name="T114" fmla="*/ 272 w 865"/>
              <a:gd name="T115" fmla="*/ 5 h 1415"/>
              <a:gd name="T116" fmla="*/ 220 w 865"/>
              <a:gd name="T117" fmla="*/ 43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5" h="1415">
                <a:moveTo>
                  <a:pt x="200" y="137"/>
                </a:moveTo>
                <a:lnTo>
                  <a:pt x="200" y="137"/>
                </a:lnTo>
                <a:lnTo>
                  <a:pt x="195" y="150"/>
                </a:lnTo>
                <a:lnTo>
                  <a:pt x="193" y="160"/>
                </a:lnTo>
                <a:lnTo>
                  <a:pt x="193" y="165"/>
                </a:lnTo>
                <a:lnTo>
                  <a:pt x="193" y="166"/>
                </a:lnTo>
                <a:lnTo>
                  <a:pt x="193" y="166"/>
                </a:lnTo>
                <a:lnTo>
                  <a:pt x="199" y="169"/>
                </a:lnTo>
                <a:lnTo>
                  <a:pt x="200" y="169"/>
                </a:lnTo>
                <a:lnTo>
                  <a:pt x="200" y="169"/>
                </a:lnTo>
                <a:lnTo>
                  <a:pt x="200" y="183"/>
                </a:lnTo>
                <a:lnTo>
                  <a:pt x="201" y="194"/>
                </a:lnTo>
                <a:lnTo>
                  <a:pt x="203" y="203"/>
                </a:lnTo>
                <a:lnTo>
                  <a:pt x="203" y="203"/>
                </a:lnTo>
                <a:lnTo>
                  <a:pt x="204" y="206"/>
                </a:lnTo>
                <a:lnTo>
                  <a:pt x="206" y="209"/>
                </a:lnTo>
                <a:lnTo>
                  <a:pt x="210" y="211"/>
                </a:lnTo>
                <a:lnTo>
                  <a:pt x="214" y="212"/>
                </a:lnTo>
                <a:lnTo>
                  <a:pt x="221" y="213"/>
                </a:lnTo>
                <a:lnTo>
                  <a:pt x="224" y="212"/>
                </a:lnTo>
                <a:lnTo>
                  <a:pt x="224" y="212"/>
                </a:lnTo>
                <a:lnTo>
                  <a:pt x="232" y="207"/>
                </a:lnTo>
                <a:lnTo>
                  <a:pt x="232" y="207"/>
                </a:lnTo>
                <a:lnTo>
                  <a:pt x="231" y="213"/>
                </a:lnTo>
                <a:lnTo>
                  <a:pt x="229" y="218"/>
                </a:lnTo>
                <a:lnTo>
                  <a:pt x="227" y="223"/>
                </a:lnTo>
                <a:lnTo>
                  <a:pt x="227" y="223"/>
                </a:lnTo>
                <a:lnTo>
                  <a:pt x="221" y="225"/>
                </a:lnTo>
                <a:lnTo>
                  <a:pt x="210" y="226"/>
                </a:lnTo>
                <a:lnTo>
                  <a:pt x="198" y="228"/>
                </a:lnTo>
                <a:lnTo>
                  <a:pt x="188" y="228"/>
                </a:lnTo>
                <a:lnTo>
                  <a:pt x="188" y="228"/>
                </a:lnTo>
                <a:lnTo>
                  <a:pt x="184" y="226"/>
                </a:lnTo>
                <a:lnTo>
                  <a:pt x="182" y="225"/>
                </a:lnTo>
                <a:lnTo>
                  <a:pt x="176" y="220"/>
                </a:lnTo>
                <a:lnTo>
                  <a:pt x="172" y="219"/>
                </a:lnTo>
                <a:lnTo>
                  <a:pt x="167" y="218"/>
                </a:lnTo>
                <a:lnTo>
                  <a:pt x="161" y="218"/>
                </a:lnTo>
                <a:lnTo>
                  <a:pt x="155" y="219"/>
                </a:lnTo>
                <a:lnTo>
                  <a:pt x="155" y="219"/>
                </a:lnTo>
                <a:lnTo>
                  <a:pt x="142" y="223"/>
                </a:lnTo>
                <a:lnTo>
                  <a:pt x="135" y="228"/>
                </a:lnTo>
                <a:lnTo>
                  <a:pt x="130" y="233"/>
                </a:lnTo>
                <a:lnTo>
                  <a:pt x="126" y="236"/>
                </a:lnTo>
                <a:lnTo>
                  <a:pt x="126" y="236"/>
                </a:lnTo>
                <a:lnTo>
                  <a:pt x="119" y="246"/>
                </a:lnTo>
                <a:lnTo>
                  <a:pt x="113" y="252"/>
                </a:lnTo>
                <a:lnTo>
                  <a:pt x="113" y="252"/>
                </a:lnTo>
                <a:lnTo>
                  <a:pt x="101" y="263"/>
                </a:lnTo>
                <a:lnTo>
                  <a:pt x="101" y="263"/>
                </a:lnTo>
                <a:lnTo>
                  <a:pt x="86" y="291"/>
                </a:lnTo>
                <a:lnTo>
                  <a:pt x="63" y="336"/>
                </a:lnTo>
                <a:lnTo>
                  <a:pt x="63" y="336"/>
                </a:lnTo>
                <a:lnTo>
                  <a:pt x="59" y="349"/>
                </a:lnTo>
                <a:lnTo>
                  <a:pt x="57" y="367"/>
                </a:lnTo>
                <a:lnTo>
                  <a:pt x="54" y="389"/>
                </a:lnTo>
                <a:lnTo>
                  <a:pt x="52" y="412"/>
                </a:lnTo>
                <a:lnTo>
                  <a:pt x="50" y="452"/>
                </a:lnTo>
                <a:lnTo>
                  <a:pt x="50" y="469"/>
                </a:lnTo>
                <a:lnTo>
                  <a:pt x="51" y="474"/>
                </a:lnTo>
                <a:lnTo>
                  <a:pt x="51" y="474"/>
                </a:lnTo>
                <a:lnTo>
                  <a:pt x="51" y="485"/>
                </a:lnTo>
                <a:lnTo>
                  <a:pt x="50" y="495"/>
                </a:lnTo>
                <a:lnTo>
                  <a:pt x="47" y="502"/>
                </a:lnTo>
                <a:lnTo>
                  <a:pt x="47" y="502"/>
                </a:lnTo>
                <a:lnTo>
                  <a:pt x="31" y="553"/>
                </a:lnTo>
                <a:lnTo>
                  <a:pt x="31" y="553"/>
                </a:lnTo>
                <a:lnTo>
                  <a:pt x="26" y="568"/>
                </a:lnTo>
                <a:lnTo>
                  <a:pt x="19" y="582"/>
                </a:lnTo>
                <a:lnTo>
                  <a:pt x="13" y="597"/>
                </a:lnTo>
                <a:lnTo>
                  <a:pt x="9" y="607"/>
                </a:lnTo>
                <a:lnTo>
                  <a:pt x="9" y="607"/>
                </a:lnTo>
                <a:lnTo>
                  <a:pt x="3" y="630"/>
                </a:lnTo>
                <a:lnTo>
                  <a:pt x="0" y="648"/>
                </a:lnTo>
                <a:lnTo>
                  <a:pt x="0" y="648"/>
                </a:lnTo>
                <a:lnTo>
                  <a:pt x="0" y="653"/>
                </a:lnTo>
                <a:lnTo>
                  <a:pt x="0" y="661"/>
                </a:lnTo>
                <a:lnTo>
                  <a:pt x="2" y="669"/>
                </a:lnTo>
                <a:lnTo>
                  <a:pt x="3" y="671"/>
                </a:lnTo>
                <a:lnTo>
                  <a:pt x="6" y="672"/>
                </a:lnTo>
                <a:lnTo>
                  <a:pt x="6" y="672"/>
                </a:lnTo>
                <a:lnTo>
                  <a:pt x="8" y="672"/>
                </a:lnTo>
                <a:lnTo>
                  <a:pt x="11" y="671"/>
                </a:lnTo>
                <a:lnTo>
                  <a:pt x="14" y="669"/>
                </a:lnTo>
                <a:lnTo>
                  <a:pt x="18" y="664"/>
                </a:lnTo>
                <a:lnTo>
                  <a:pt x="18" y="664"/>
                </a:lnTo>
                <a:lnTo>
                  <a:pt x="19" y="661"/>
                </a:lnTo>
                <a:lnTo>
                  <a:pt x="22" y="660"/>
                </a:lnTo>
                <a:lnTo>
                  <a:pt x="25" y="659"/>
                </a:lnTo>
                <a:lnTo>
                  <a:pt x="25" y="659"/>
                </a:lnTo>
                <a:lnTo>
                  <a:pt x="28" y="657"/>
                </a:lnTo>
                <a:lnTo>
                  <a:pt x="30" y="653"/>
                </a:lnTo>
                <a:lnTo>
                  <a:pt x="36" y="640"/>
                </a:lnTo>
                <a:lnTo>
                  <a:pt x="46" y="619"/>
                </a:lnTo>
                <a:lnTo>
                  <a:pt x="46" y="619"/>
                </a:lnTo>
                <a:lnTo>
                  <a:pt x="65" y="581"/>
                </a:lnTo>
                <a:lnTo>
                  <a:pt x="65" y="581"/>
                </a:lnTo>
                <a:lnTo>
                  <a:pt x="67" y="579"/>
                </a:lnTo>
                <a:lnTo>
                  <a:pt x="68" y="578"/>
                </a:lnTo>
                <a:lnTo>
                  <a:pt x="70" y="576"/>
                </a:lnTo>
                <a:lnTo>
                  <a:pt x="70" y="576"/>
                </a:lnTo>
                <a:lnTo>
                  <a:pt x="73" y="578"/>
                </a:lnTo>
                <a:lnTo>
                  <a:pt x="75" y="580"/>
                </a:lnTo>
                <a:lnTo>
                  <a:pt x="75" y="584"/>
                </a:lnTo>
                <a:lnTo>
                  <a:pt x="76" y="587"/>
                </a:lnTo>
                <a:lnTo>
                  <a:pt x="76" y="587"/>
                </a:lnTo>
                <a:lnTo>
                  <a:pt x="79" y="609"/>
                </a:lnTo>
                <a:lnTo>
                  <a:pt x="81" y="622"/>
                </a:lnTo>
                <a:lnTo>
                  <a:pt x="82" y="626"/>
                </a:lnTo>
                <a:lnTo>
                  <a:pt x="85" y="629"/>
                </a:lnTo>
                <a:lnTo>
                  <a:pt x="85" y="629"/>
                </a:lnTo>
                <a:lnTo>
                  <a:pt x="90" y="630"/>
                </a:lnTo>
                <a:lnTo>
                  <a:pt x="95" y="630"/>
                </a:lnTo>
                <a:lnTo>
                  <a:pt x="101" y="627"/>
                </a:lnTo>
                <a:lnTo>
                  <a:pt x="104" y="624"/>
                </a:lnTo>
                <a:lnTo>
                  <a:pt x="104" y="624"/>
                </a:lnTo>
                <a:lnTo>
                  <a:pt x="107" y="612"/>
                </a:lnTo>
                <a:lnTo>
                  <a:pt x="109" y="591"/>
                </a:lnTo>
                <a:lnTo>
                  <a:pt x="110" y="559"/>
                </a:lnTo>
                <a:lnTo>
                  <a:pt x="110" y="559"/>
                </a:lnTo>
                <a:lnTo>
                  <a:pt x="112" y="557"/>
                </a:lnTo>
                <a:lnTo>
                  <a:pt x="113" y="556"/>
                </a:lnTo>
                <a:lnTo>
                  <a:pt x="113" y="552"/>
                </a:lnTo>
                <a:lnTo>
                  <a:pt x="110" y="541"/>
                </a:lnTo>
                <a:lnTo>
                  <a:pt x="110" y="541"/>
                </a:lnTo>
                <a:lnTo>
                  <a:pt x="107" y="527"/>
                </a:lnTo>
                <a:lnTo>
                  <a:pt x="103" y="514"/>
                </a:lnTo>
                <a:lnTo>
                  <a:pt x="99" y="506"/>
                </a:lnTo>
                <a:lnTo>
                  <a:pt x="98" y="501"/>
                </a:lnTo>
                <a:lnTo>
                  <a:pt x="98" y="501"/>
                </a:lnTo>
                <a:lnTo>
                  <a:pt x="101" y="482"/>
                </a:lnTo>
                <a:lnTo>
                  <a:pt x="101" y="482"/>
                </a:lnTo>
                <a:lnTo>
                  <a:pt x="101" y="483"/>
                </a:lnTo>
                <a:lnTo>
                  <a:pt x="102" y="483"/>
                </a:lnTo>
                <a:lnTo>
                  <a:pt x="104" y="480"/>
                </a:lnTo>
                <a:lnTo>
                  <a:pt x="105" y="474"/>
                </a:lnTo>
                <a:lnTo>
                  <a:pt x="105" y="474"/>
                </a:lnTo>
                <a:lnTo>
                  <a:pt x="113" y="443"/>
                </a:lnTo>
                <a:lnTo>
                  <a:pt x="118" y="415"/>
                </a:lnTo>
                <a:lnTo>
                  <a:pt x="118" y="415"/>
                </a:lnTo>
                <a:lnTo>
                  <a:pt x="119" y="409"/>
                </a:lnTo>
                <a:lnTo>
                  <a:pt x="121" y="401"/>
                </a:lnTo>
                <a:lnTo>
                  <a:pt x="125" y="393"/>
                </a:lnTo>
                <a:lnTo>
                  <a:pt x="125" y="393"/>
                </a:lnTo>
                <a:lnTo>
                  <a:pt x="131" y="392"/>
                </a:lnTo>
                <a:lnTo>
                  <a:pt x="144" y="392"/>
                </a:lnTo>
                <a:lnTo>
                  <a:pt x="153" y="392"/>
                </a:lnTo>
                <a:lnTo>
                  <a:pt x="160" y="393"/>
                </a:lnTo>
                <a:lnTo>
                  <a:pt x="167" y="395"/>
                </a:lnTo>
                <a:lnTo>
                  <a:pt x="172" y="399"/>
                </a:lnTo>
                <a:lnTo>
                  <a:pt x="172" y="399"/>
                </a:lnTo>
                <a:lnTo>
                  <a:pt x="187" y="418"/>
                </a:lnTo>
                <a:lnTo>
                  <a:pt x="207" y="450"/>
                </a:lnTo>
                <a:lnTo>
                  <a:pt x="227" y="480"/>
                </a:lnTo>
                <a:lnTo>
                  <a:pt x="235" y="496"/>
                </a:lnTo>
                <a:lnTo>
                  <a:pt x="235" y="496"/>
                </a:lnTo>
                <a:lnTo>
                  <a:pt x="234" y="517"/>
                </a:lnTo>
                <a:lnTo>
                  <a:pt x="232" y="537"/>
                </a:lnTo>
                <a:lnTo>
                  <a:pt x="232" y="537"/>
                </a:lnTo>
                <a:lnTo>
                  <a:pt x="229" y="551"/>
                </a:lnTo>
                <a:lnTo>
                  <a:pt x="228" y="558"/>
                </a:lnTo>
                <a:lnTo>
                  <a:pt x="228" y="562"/>
                </a:lnTo>
                <a:lnTo>
                  <a:pt x="228" y="564"/>
                </a:lnTo>
                <a:lnTo>
                  <a:pt x="228" y="564"/>
                </a:lnTo>
                <a:lnTo>
                  <a:pt x="232" y="570"/>
                </a:lnTo>
                <a:lnTo>
                  <a:pt x="234" y="575"/>
                </a:lnTo>
                <a:lnTo>
                  <a:pt x="234" y="575"/>
                </a:lnTo>
                <a:lnTo>
                  <a:pt x="234" y="578"/>
                </a:lnTo>
                <a:lnTo>
                  <a:pt x="234" y="580"/>
                </a:lnTo>
                <a:lnTo>
                  <a:pt x="232" y="592"/>
                </a:lnTo>
                <a:lnTo>
                  <a:pt x="232" y="592"/>
                </a:lnTo>
                <a:lnTo>
                  <a:pt x="224" y="616"/>
                </a:lnTo>
                <a:lnTo>
                  <a:pt x="220" y="638"/>
                </a:lnTo>
                <a:lnTo>
                  <a:pt x="220" y="638"/>
                </a:lnTo>
                <a:lnTo>
                  <a:pt x="220" y="643"/>
                </a:lnTo>
                <a:lnTo>
                  <a:pt x="220" y="647"/>
                </a:lnTo>
                <a:lnTo>
                  <a:pt x="221" y="653"/>
                </a:lnTo>
                <a:lnTo>
                  <a:pt x="220" y="659"/>
                </a:lnTo>
                <a:lnTo>
                  <a:pt x="220" y="659"/>
                </a:lnTo>
                <a:lnTo>
                  <a:pt x="218" y="661"/>
                </a:lnTo>
                <a:lnTo>
                  <a:pt x="217" y="663"/>
                </a:lnTo>
                <a:lnTo>
                  <a:pt x="215" y="664"/>
                </a:lnTo>
                <a:lnTo>
                  <a:pt x="214" y="664"/>
                </a:lnTo>
                <a:lnTo>
                  <a:pt x="214" y="666"/>
                </a:lnTo>
                <a:lnTo>
                  <a:pt x="215" y="676"/>
                </a:lnTo>
                <a:lnTo>
                  <a:pt x="215" y="676"/>
                </a:lnTo>
                <a:lnTo>
                  <a:pt x="217" y="688"/>
                </a:lnTo>
                <a:lnTo>
                  <a:pt x="218" y="694"/>
                </a:lnTo>
                <a:lnTo>
                  <a:pt x="220" y="698"/>
                </a:lnTo>
                <a:lnTo>
                  <a:pt x="220" y="700"/>
                </a:lnTo>
                <a:lnTo>
                  <a:pt x="220" y="700"/>
                </a:lnTo>
                <a:lnTo>
                  <a:pt x="220" y="710"/>
                </a:lnTo>
                <a:lnTo>
                  <a:pt x="222" y="718"/>
                </a:lnTo>
                <a:lnTo>
                  <a:pt x="222" y="718"/>
                </a:lnTo>
                <a:lnTo>
                  <a:pt x="223" y="721"/>
                </a:lnTo>
                <a:lnTo>
                  <a:pt x="224" y="727"/>
                </a:lnTo>
                <a:lnTo>
                  <a:pt x="224" y="727"/>
                </a:lnTo>
                <a:lnTo>
                  <a:pt x="226" y="737"/>
                </a:lnTo>
                <a:lnTo>
                  <a:pt x="227" y="756"/>
                </a:lnTo>
                <a:lnTo>
                  <a:pt x="229" y="813"/>
                </a:lnTo>
                <a:lnTo>
                  <a:pt x="231" y="844"/>
                </a:lnTo>
                <a:lnTo>
                  <a:pt x="232" y="873"/>
                </a:lnTo>
                <a:lnTo>
                  <a:pt x="235" y="896"/>
                </a:lnTo>
                <a:lnTo>
                  <a:pt x="237" y="906"/>
                </a:lnTo>
                <a:lnTo>
                  <a:pt x="239" y="912"/>
                </a:lnTo>
                <a:lnTo>
                  <a:pt x="239" y="912"/>
                </a:lnTo>
                <a:lnTo>
                  <a:pt x="248" y="934"/>
                </a:lnTo>
                <a:lnTo>
                  <a:pt x="256" y="958"/>
                </a:lnTo>
                <a:lnTo>
                  <a:pt x="262" y="977"/>
                </a:lnTo>
                <a:lnTo>
                  <a:pt x="266" y="988"/>
                </a:lnTo>
                <a:lnTo>
                  <a:pt x="266" y="988"/>
                </a:lnTo>
                <a:lnTo>
                  <a:pt x="265" y="1002"/>
                </a:lnTo>
                <a:lnTo>
                  <a:pt x="261" y="1025"/>
                </a:lnTo>
                <a:lnTo>
                  <a:pt x="256" y="1060"/>
                </a:lnTo>
                <a:lnTo>
                  <a:pt x="256" y="1060"/>
                </a:lnTo>
                <a:lnTo>
                  <a:pt x="258" y="1078"/>
                </a:lnTo>
                <a:lnTo>
                  <a:pt x="262" y="1095"/>
                </a:lnTo>
                <a:lnTo>
                  <a:pt x="262" y="1095"/>
                </a:lnTo>
                <a:lnTo>
                  <a:pt x="263" y="1099"/>
                </a:lnTo>
                <a:lnTo>
                  <a:pt x="266" y="1101"/>
                </a:lnTo>
                <a:lnTo>
                  <a:pt x="268" y="1108"/>
                </a:lnTo>
                <a:lnTo>
                  <a:pt x="269" y="1122"/>
                </a:lnTo>
                <a:lnTo>
                  <a:pt x="269" y="1122"/>
                </a:lnTo>
                <a:lnTo>
                  <a:pt x="268" y="1130"/>
                </a:lnTo>
                <a:lnTo>
                  <a:pt x="265" y="1141"/>
                </a:lnTo>
                <a:lnTo>
                  <a:pt x="256" y="1163"/>
                </a:lnTo>
                <a:lnTo>
                  <a:pt x="252" y="1175"/>
                </a:lnTo>
                <a:lnTo>
                  <a:pt x="249" y="1187"/>
                </a:lnTo>
                <a:lnTo>
                  <a:pt x="246" y="1200"/>
                </a:lnTo>
                <a:lnTo>
                  <a:pt x="246" y="1210"/>
                </a:lnTo>
                <a:lnTo>
                  <a:pt x="246" y="1210"/>
                </a:lnTo>
                <a:lnTo>
                  <a:pt x="249" y="1236"/>
                </a:lnTo>
                <a:lnTo>
                  <a:pt x="251" y="1251"/>
                </a:lnTo>
                <a:lnTo>
                  <a:pt x="255" y="1265"/>
                </a:lnTo>
                <a:lnTo>
                  <a:pt x="258" y="1279"/>
                </a:lnTo>
                <a:lnTo>
                  <a:pt x="263" y="1291"/>
                </a:lnTo>
                <a:lnTo>
                  <a:pt x="268" y="1302"/>
                </a:lnTo>
                <a:lnTo>
                  <a:pt x="274" y="1309"/>
                </a:lnTo>
                <a:lnTo>
                  <a:pt x="274" y="1309"/>
                </a:lnTo>
                <a:lnTo>
                  <a:pt x="280" y="1315"/>
                </a:lnTo>
                <a:lnTo>
                  <a:pt x="289" y="1319"/>
                </a:lnTo>
                <a:lnTo>
                  <a:pt x="296" y="1320"/>
                </a:lnTo>
                <a:lnTo>
                  <a:pt x="303" y="1321"/>
                </a:lnTo>
                <a:lnTo>
                  <a:pt x="311" y="1321"/>
                </a:lnTo>
                <a:lnTo>
                  <a:pt x="318" y="1319"/>
                </a:lnTo>
                <a:lnTo>
                  <a:pt x="324" y="1316"/>
                </a:lnTo>
                <a:lnTo>
                  <a:pt x="329" y="1313"/>
                </a:lnTo>
                <a:lnTo>
                  <a:pt x="329" y="1313"/>
                </a:lnTo>
                <a:lnTo>
                  <a:pt x="331" y="1310"/>
                </a:lnTo>
                <a:lnTo>
                  <a:pt x="333" y="1305"/>
                </a:lnTo>
                <a:lnTo>
                  <a:pt x="337" y="1291"/>
                </a:lnTo>
                <a:lnTo>
                  <a:pt x="342" y="1274"/>
                </a:lnTo>
                <a:lnTo>
                  <a:pt x="346" y="1253"/>
                </a:lnTo>
                <a:lnTo>
                  <a:pt x="352" y="1215"/>
                </a:lnTo>
                <a:lnTo>
                  <a:pt x="354" y="1195"/>
                </a:lnTo>
                <a:lnTo>
                  <a:pt x="354" y="1195"/>
                </a:lnTo>
                <a:lnTo>
                  <a:pt x="356" y="1186"/>
                </a:lnTo>
                <a:lnTo>
                  <a:pt x="358" y="1175"/>
                </a:lnTo>
                <a:lnTo>
                  <a:pt x="362" y="1164"/>
                </a:lnTo>
                <a:lnTo>
                  <a:pt x="365" y="1153"/>
                </a:lnTo>
                <a:lnTo>
                  <a:pt x="365" y="1153"/>
                </a:lnTo>
                <a:lnTo>
                  <a:pt x="368" y="1146"/>
                </a:lnTo>
                <a:lnTo>
                  <a:pt x="369" y="1136"/>
                </a:lnTo>
                <a:lnTo>
                  <a:pt x="373" y="1115"/>
                </a:lnTo>
                <a:lnTo>
                  <a:pt x="376" y="1084"/>
                </a:lnTo>
                <a:lnTo>
                  <a:pt x="376" y="1084"/>
                </a:lnTo>
                <a:lnTo>
                  <a:pt x="378" y="1084"/>
                </a:lnTo>
                <a:lnTo>
                  <a:pt x="381" y="1080"/>
                </a:lnTo>
                <a:lnTo>
                  <a:pt x="387" y="1073"/>
                </a:lnTo>
                <a:lnTo>
                  <a:pt x="392" y="1060"/>
                </a:lnTo>
                <a:lnTo>
                  <a:pt x="392" y="1060"/>
                </a:lnTo>
                <a:lnTo>
                  <a:pt x="395" y="1050"/>
                </a:lnTo>
                <a:lnTo>
                  <a:pt x="397" y="1037"/>
                </a:lnTo>
                <a:lnTo>
                  <a:pt x="401" y="1006"/>
                </a:lnTo>
                <a:lnTo>
                  <a:pt x="403" y="977"/>
                </a:lnTo>
                <a:lnTo>
                  <a:pt x="404" y="960"/>
                </a:lnTo>
                <a:lnTo>
                  <a:pt x="404" y="960"/>
                </a:lnTo>
                <a:lnTo>
                  <a:pt x="407" y="937"/>
                </a:lnTo>
                <a:lnTo>
                  <a:pt x="414" y="893"/>
                </a:lnTo>
                <a:lnTo>
                  <a:pt x="420" y="848"/>
                </a:lnTo>
                <a:lnTo>
                  <a:pt x="424" y="821"/>
                </a:lnTo>
                <a:lnTo>
                  <a:pt x="424" y="821"/>
                </a:lnTo>
                <a:lnTo>
                  <a:pt x="425" y="795"/>
                </a:lnTo>
                <a:lnTo>
                  <a:pt x="427" y="783"/>
                </a:lnTo>
                <a:lnTo>
                  <a:pt x="488" y="795"/>
                </a:lnTo>
                <a:lnTo>
                  <a:pt x="488" y="795"/>
                </a:lnTo>
                <a:lnTo>
                  <a:pt x="548" y="879"/>
                </a:lnTo>
                <a:lnTo>
                  <a:pt x="591" y="941"/>
                </a:lnTo>
                <a:lnTo>
                  <a:pt x="607" y="965"/>
                </a:lnTo>
                <a:lnTo>
                  <a:pt x="614" y="980"/>
                </a:lnTo>
                <a:lnTo>
                  <a:pt x="614" y="980"/>
                </a:lnTo>
                <a:lnTo>
                  <a:pt x="623" y="1000"/>
                </a:lnTo>
                <a:lnTo>
                  <a:pt x="633" y="1022"/>
                </a:lnTo>
                <a:lnTo>
                  <a:pt x="642" y="1044"/>
                </a:lnTo>
                <a:lnTo>
                  <a:pt x="648" y="1053"/>
                </a:lnTo>
                <a:lnTo>
                  <a:pt x="653" y="1060"/>
                </a:lnTo>
                <a:lnTo>
                  <a:pt x="653" y="1060"/>
                </a:lnTo>
                <a:lnTo>
                  <a:pt x="670" y="1078"/>
                </a:lnTo>
                <a:lnTo>
                  <a:pt x="675" y="1083"/>
                </a:lnTo>
                <a:lnTo>
                  <a:pt x="676" y="1084"/>
                </a:lnTo>
                <a:lnTo>
                  <a:pt x="676" y="1084"/>
                </a:lnTo>
                <a:lnTo>
                  <a:pt x="676" y="1085"/>
                </a:lnTo>
                <a:lnTo>
                  <a:pt x="676" y="1085"/>
                </a:lnTo>
                <a:lnTo>
                  <a:pt x="676" y="1084"/>
                </a:lnTo>
                <a:lnTo>
                  <a:pt x="678" y="1083"/>
                </a:lnTo>
                <a:lnTo>
                  <a:pt x="680" y="1085"/>
                </a:lnTo>
                <a:lnTo>
                  <a:pt x="684" y="1095"/>
                </a:lnTo>
                <a:lnTo>
                  <a:pt x="684" y="1095"/>
                </a:lnTo>
                <a:lnTo>
                  <a:pt x="691" y="1113"/>
                </a:lnTo>
                <a:lnTo>
                  <a:pt x="701" y="1136"/>
                </a:lnTo>
                <a:lnTo>
                  <a:pt x="712" y="1162"/>
                </a:lnTo>
                <a:lnTo>
                  <a:pt x="723" y="1189"/>
                </a:lnTo>
                <a:lnTo>
                  <a:pt x="723" y="1189"/>
                </a:lnTo>
                <a:lnTo>
                  <a:pt x="730" y="1210"/>
                </a:lnTo>
                <a:lnTo>
                  <a:pt x="733" y="1230"/>
                </a:lnTo>
                <a:lnTo>
                  <a:pt x="736" y="1245"/>
                </a:lnTo>
                <a:lnTo>
                  <a:pt x="736" y="1260"/>
                </a:lnTo>
                <a:lnTo>
                  <a:pt x="736" y="1260"/>
                </a:lnTo>
                <a:lnTo>
                  <a:pt x="737" y="1280"/>
                </a:lnTo>
                <a:lnTo>
                  <a:pt x="736" y="1292"/>
                </a:lnTo>
                <a:lnTo>
                  <a:pt x="736" y="1292"/>
                </a:lnTo>
                <a:lnTo>
                  <a:pt x="737" y="1303"/>
                </a:lnTo>
                <a:lnTo>
                  <a:pt x="740" y="1319"/>
                </a:lnTo>
                <a:lnTo>
                  <a:pt x="742" y="1333"/>
                </a:lnTo>
                <a:lnTo>
                  <a:pt x="743" y="1343"/>
                </a:lnTo>
                <a:lnTo>
                  <a:pt x="743" y="1343"/>
                </a:lnTo>
                <a:lnTo>
                  <a:pt x="742" y="1350"/>
                </a:lnTo>
                <a:lnTo>
                  <a:pt x="743" y="1364"/>
                </a:lnTo>
                <a:lnTo>
                  <a:pt x="744" y="1371"/>
                </a:lnTo>
                <a:lnTo>
                  <a:pt x="747" y="1378"/>
                </a:lnTo>
                <a:lnTo>
                  <a:pt x="750" y="1385"/>
                </a:lnTo>
                <a:lnTo>
                  <a:pt x="755" y="1391"/>
                </a:lnTo>
                <a:lnTo>
                  <a:pt x="755" y="1391"/>
                </a:lnTo>
                <a:lnTo>
                  <a:pt x="763" y="1396"/>
                </a:lnTo>
                <a:lnTo>
                  <a:pt x="774" y="1401"/>
                </a:lnTo>
                <a:lnTo>
                  <a:pt x="784" y="1406"/>
                </a:lnTo>
                <a:lnTo>
                  <a:pt x="798" y="1409"/>
                </a:lnTo>
                <a:lnTo>
                  <a:pt x="810" y="1412"/>
                </a:lnTo>
                <a:lnTo>
                  <a:pt x="823" y="1413"/>
                </a:lnTo>
                <a:lnTo>
                  <a:pt x="835" y="1415"/>
                </a:lnTo>
                <a:lnTo>
                  <a:pt x="845" y="1415"/>
                </a:lnTo>
                <a:lnTo>
                  <a:pt x="845" y="1415"/>
                </a:lnTo>
                <a:lnTo>
                  <a:pt x="849" y="1413"/>
                </a:lnTo>
                <a:lnTo>
                  <a:pt x="852" y="1412"/>
                </a:lnTo>
                <a:lnTo>
                  <a:pt x="856" y="1410"/>
                </a:lnTo>
                <a:lnTo>
                  <a:pt x="859" y="1407"/>
                </a:lnTo>
                <a:lnTo>
                  <a:pt x="862" y="1401"/>
                </a:lnTo>
                <a:lnTo>
                  <a:pt x="865" y="1394"/>
                </a:lnTo>
                <a:lnTo>
                  <a:pt x="865" y="1385"/>
                </a:lnTo>
                <a:lnTo>
                  <a:pt x="865" y="1378"/>
                </a:lnTo>
                <a:lnTo>
                  <a:pt x="865" y="1365"/>
                </a:lnTo>
                <a:lnTo>
                  <a:pt x="865" y="1365"/>
                </a:lnTo>
                <a:lnTo>
                  <a:pt x="862" y="1359"/>
                </a:lnTo>
                <a:lnTo>
                  <a:pt x="860" y="1350"/>
                </a:lnTo>
                <a:lnTo>
                  <a:pt x="849" y="1330"/>
                </a:lnTo>
                <a:lnTo>
                  <a:pt x="837" y="1308"/>
                </a:lnTo>
                <a:lnTo>
                  <a:pt x="827" y="1289"/>
                </a:lnTo>
                <a:lnTo>
                  <a:pt x="827" y="1289"/>
                </a:lnTo>
                <a:lnTo>
                  <a:pt x="817" y="1269"/>
                </a:lnTo>
                <a:lnTo>
                  <a:pt x="811" y="1258"/>
                </a:lnTo>
                <a:lnTo>
                  <a:pt x="811" y="1258"/>
                </a:lnTo>
                <a:lnTo>
                  <a:pt x="810" y="1238"/>
                </a:lnTo>
                <a:lnTo>
                  <a:pt x="808" y="1198"/>
                </a:lnTo>
                <a:lnTo>
                  <a:pt x="805" y="1135"/>
                </a:lnTo>
                <a:lnTo>
                  <a:pt x="805" y="1135"/>
                </a:lnTo>
                <a:lnTo>
                  <a:pt x="799" y="1095"/>
                </a:lnTo>
                <a:lnTo>
                  <a:pt x="794" y="1071"/>
                </a:lnTo>
                <a:lnTo>
                  <a:pt x="791" y="1055"/>
                </a:lnTo>
                <a:lnTo>
                  <a:pt x="791" y="1055"/>
                </a:lnTo>
                <a:lnTo>
                  <a:pt x="780" y="1031"/>
                </a:lnTo>
                <a:lnTo>
                  <a:pt x="780" y="1031"/>
                </a:lnTo>
                <a:lnTo>
                  <a:pt x="778" y="1022"/>
                </a:lnTo>
                <a:lnTo>
                  <a:pt x="774" y="1008"/>
                </a:lnTo>
                <a:lnTo>
                  <a:pt x="774" y="1008"/>
                </a:lnTo>
                <a:lnTo>
                  <a:pt x="767" y="998"/>
                </a:lnTo>
                <a:lnTo>
                  <a:pt x="750" y="969"/>
                </a:lnTo>
                <a:lnTo>
                  <a:pt x="750" y="969"/>
                </a:lnTo>
                <a:lnTo>
                  <a:pt x="743" y="955"/>
                </a:lnTo>
                <a:lnTo>
                  <a:pt x="736" y="940"/>
                </a:lnTo>
                <a:lnTo>
                  <a:pt x="724" y="908"/>
                </a:lnTo>
                <a:lnTo>
                  <a:pt x="715" y="882"/>
                </a:lnTo>
                <a:lnTo>
                  <a:pt x="712" y="870"/>
                </a:lnTo>
                <a:lnTo>
                  <a:pt x="712" y="870"/>
                </a:lnTo>
                <a:lnTo>
                  <a:pt x="685" y="811"/>
                </a:lnTo>
                <a:lnTo>
                  <a:pt x="662" y="761"/>
                </a:lnTo>
                <a:lnTo>
                  <a:pt x="644" y="718"/>
                </a:lnTo>
                <a:lnTo>
                  <a:pt x="644" y="718"/>
                </a:lnTo>
                <a:lnTo>
                  <a:pt x="620" y="669"/>
                </a:lnTo>
                <a:lnTo>
                  <a:pt x="610" y="644"/>
                </a:lnTo>
                <a:lnTo>
                  <a:pt x="610" y="644"/>
                </a:lnTo>
                <a:lnTo>
                  <a:pt x="602" y="632"/>
                </a:lnTo>
                <a:lnTo>
                  <a:pt x="591" y="616"/>
                </a:lnTo>
                <a:lnTo>
                  <a:pt x="578" y="596"/>
                </a:lnTo>
                <a:lnTo>
                  <a:pt x="577" y="588"/>
                </a:lnTo>
                <a:lnTo>
                  <a:pt x="577" y="588"/>
                </a:lnTo>
                <a:lnTo>
                  <a:pt x="578" y="588"/>
                </a:lnTo>
                <a:lnTo>
                  <a:pt x="580" y="587"/>
                </a:lnTo>
                <a:lnTo>
                  <a:pt x="584" y="581"/>
                </a:lnTo>
                <a:lnTo>
                  <a:pt x="589" y="571"/>
                </a:lnTo>
                <a:lnTo>
                  <a:pt x="589" y="571"/>
                </a:lnTo>
                <a:lnTo>
                  <a:pt x="590" y="564"/>
                </a:lnTo>
                <a:lnTo>
                  <a:pt x="591" y="557"/>
                </a:lnTo>
                <a:lnTo>
                  <a:pt x="593" y="540"/>
                </a:lnTo>
                <a:lnTo>
                  <a:pt x="590" y="501"/>
                </a:lnTo>
                <a:lnTo>
                  <a:pt x="590" y="501"/>
                </a:lnTo>
                <a:lnTo>
                  <a:pt x="590" y="491"/>
                </a:lnTo>
                <a:lnTo>
                  <a:pt x="588" y="482"/>
                </a:lnTo>
                <a:lnTo>
                  <a:pt x="584" y="468"/>
                </a:lnTo>
                <a:lnTo>
                  <a:pt x="582" y="460"/>
                </a:lnTo>
                <a:lnTo>
                  <a:pt x="579" y="457"/>
                </a:lnTo>
                <a:lnTo>
                  <a:pt x="589" y="450"/>
                </a:lnTo>
                <a:lnTo>
                  <a:pt x="589" y="450"/>
                </a:lnTo>
                <a:lnTo>
                  <a:pt x="573" y="384"/>
                </a:lnTo>
                <a:lnTo>
                  <a:pt x="550" y="292"/>
                </a:lnTo>
                <a:lnTo>
                  <a:pt x="550" y="292"/>
                </a:lnTo>
                <a:lnTo>
                  <a:pt x="548" y="286"/>
                </a:lnTo>
                <a:lnTo>
                  <a:pt x="545" y="280"/>
                </a:lnTo>
                <a:lnTo>
                  <a:pt x="537" y="268"/>
                </a:lnTo>
                <a:lnTo>
                  <a:pt x="528" y="257"/>
                </a:lnTo>
                <a:lnTo>
                  <a:pt x="517" y="246"/>
                </a:lnTo>
                <a:lnTo>
                  <a:pt x="500" y="231"/>
                </a:lnTo>
                <a:lnTo>
                  <a:pt x="492" y="225"/>
                </a:lnTo>
                <a:lnTo>
                  <a:pt x="492" y="225"/>
                </a:lnTo>
                <a:lnTo>
                  <a:pt x="493" y="225"/>
                </a:lnTo>
                <a:lnTo>
                  <a:pt x="494" y="225"/>
                </a:lnTo>
                <a:lnTo>
                  <a:pt x="492" y="223"/>
                </a:lnTo>
                <a:lnTo>
                  <a:pt x="482" y="219"/>
                </a:lnTo>
                <a:lnTo>
                  <a:pt x="482" y="219"/>
                </a:lnTo>
                <a:lnTo>
                  <a:pt x="461" y="214"/>
                </a:lnTo>
                <a:lnTo>
                  <a:pt x="436" y="211"/>
                </a:lnTo>
                <a:lnTo>
                  <a:pt x="404" y="207"/>
                </a:lnTo>
                <a:lnTo>
                  <a:pt x="404" y="207"/>
                </a:lnTo>
                <a:lnTo>
                  <a:pt x="408" y="202"/>
                </a:lnTo>
                <a:lnTo>
                  <a:pt x="415" y="191"/>
                </a:lnTo>
                <a:lnTo>
                  <a:pt x="419" y="184"/>
                </a:lnTo>
                <a:lnTo>
                  <a:pt x="422" y="175"/>
                </a:lnTo>
                <a:lnTo>
                  <a:pt x="425" y="166"/>
                </a:lnTo>
                <a:lnTo>
                  <a:pt x="425" y="156"/>
                </a:lnTo>
                <a:lnTo>
                  <a:pt x="425" y="156"/>
                </a:lnTo>
                <a:lnTo>
                  <a:pt x="424" y="146"/>
                </a:lnTo>
                <a:lnTo>
                  <a:pt x="421" y="137"/>
                </a:lnTo>
                <a:lnTo>
                  <a:pt x="418" y="129"/>
                </a:lnTo>
                <a:lnTo>
                  <a:pt x="414" y="122"/>
                </a:lnTo>
                <a:lnTo>
                  <a:pt x="407" y="112"/>
                </a:lnTo>
                <a:lnTo>
                  <a:pt x="404" y="109"/>
                </a:lnTo>
                <a:lnTo>
                  <a:pt x="404" y="109"/>
                </a:lnTo>
                <a:lnTo>
                  <a:pt x="403" y="83"/>
                </a:lnTo>
                <a:lnTo>
                  <a:pt x="402" y="62"/>
                </a:lnTo>
                <a:lnTo>
                  <a:pt x="401" y="54"/>
                </a:lnTo>
                <a:lnTo>
                  <a:pt x="399" y="47"/>
                </a:lnTo>
                <a:lnTo>
                  <a:pt x="399" y="47"/>
                </a:lnTo>
                <a:lnTo>
                  <a:pt x="397" y="42"/>
                </a:lnTo>
                <a:lnTo>
                  <a:pt x="393" y="36"/>
                </a:lnTo>
                <a:lnTo>
                  <a:pt x="382" y="24"/>
                </a:lnTo>
                <a:lnTo>
                  <a:pt x="376" y="18"/>
                </a:lnTo>
                <a:lnTo>
                  <a:pt x="369" y="13"/>
                </a:lnTo>
                <a:lnTo>
                  <a:pt x="363" y="8"/>
                </a:lnTo>
                <a:lnTo>
                  <a:pt x="354" y="5"/>
                </a:lnTo>
                <a:lnTo>
                  <a:pt x="354" y="5"/>
                </a:lnTo>
                <a:lnTo>
                  <a:pt x="346" y="3"/>
                </a:lnTo>
                <a:lnTo>
                  <a:pt x="336" y="2"/>
                </a:lnTo>
                <a:lnTo>
                  <a:pt x="313" y="0"/>
                </a:lnTo>
                <a:lnTo>
                  <a:pt x="290" y="2"/>
                </a:lnTo>
                <a:lnTo>
                  <a:pt x="272" y="5"/>
                </a:lnTo>
                <a:lnTo>
                  <a:pt x="272" y="5"/>
                </a:lnTo>
                <a:lnTo>
                  <a:pt x="258" y="9"/>
                </a:lnTo>
                <a:lnTo>
                  <a:pt x="245" y="16"/>
                </a:lnTo>
                <a:lnTo>
                  <a:pt x="233" y="25"/>
                </a:lnTo>
                <a:lnTo>
                  <a:pt x="228" y="30"/>
                </a:lnTo>
                <a:lnTo>
                  <a:pt x="223" y="35"/>
                </a:lnTo>
                <a:lnTo>
                  <a:pt x="223" y="35"/>
                </a:lnTo>
                <a:lnTo>
                  <a:pt x="220" y="43"/>
                </a:lnTo>
                <a:lnTo>
                  <a:pt x="215" y="58"/>
                </a:lnTo>
                <a:lnTo>
                  <a:pt x="207" y="92"/>
                </a:lnTo>
                <a:lnTo>
                  <a:pt x="203" y="123"/>
                </a:lnTo>
                <a:lnTo>
                  <a:pt x="200" y="137"/>
                </a:lnTo>
                <a:lnTo>
                  <a:pt x="200" y="1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FE8136A0-B6DF-4DF3-8136-29B1625D5490}"/>
              </a:ext>
            </a:extLst>
          </p:cNvPr>
          <p:cNvSpPr>
            <a:spLocks/>
          </p:cNvSpPr>
          <p:nvPr/>
        </p:nvSpPr>
        <p:spPr bwMode="auto">
          <a:xfrm>
            <a:off x="2187630" y="4971467"/>
            <a:ext cx="1670717" cy="1113429"/>
          </a:xfrm>
          <a:custGeom>
            <a:avLst/>
            <a:gdLst>
              <a:gd name="T0" fmla="*/ 538 w 1454"/>
              <a:gd name="T1" fmla="*/ 278 h 969"/>
              <a:gd name="T2" fmla="*/ 498 w 1454"/>
              <a:gd name="T3" fmla="*/ 320 h 969"/>
              <a:gd name="T4" fmla="*/ 454 w 1454"/>
              <a:gd name="T5" fmla="*/ 370 h 969"/>
              <a:gd name="T6" fmla="*/ 373 w 1454"/>
              <a:gd name="T7" fmla="*/ 585 h 969"/>
              <a:gd name="T8" fmla="*/ 318 w 1454"/>
              <a:gd name="T9" fmla="*/ 657 h 969"/>
              <a:gd name="T10" fmla="*/ 211 w 1454"/>
              <a:gd name="T11" fmla="*/ 680 h 969"/>
              <a:gd name="T12" fmla="*/ 121 w 1454"/>
              <a:gd name="T13" fmla="*/ 702 h 969"/>
              <a:gd name="T14" fmla="*/ 54 w 1454"/>
              <a:gd name="T15" fmla="*/ 680 h 969"/>
              <a:gd name="T16" fmla="*/ 31 w 1454"/>
              <a:gd name="T17" fmla="*/ 763 h 969"/>
              <a:gd name="T18" fmla="*/ 3 w 1454"/>
              <a:gd name="T19" fmla="*/ 864 h 969"/>
              <a:gd name="T20" fmla="*/ 25 w 1454"/>
              <a:gd name="T21" fmla="*/ 953 h 969"/>
              <a:gd name="T22" fmla="*/ 70 w 1454"/>
              <a:gd name="T23" fmla="*/ 968 h 969"/>
              <a:gd name="T24" fmla="*/ 111 w 1454"/>
              <a:gd name="T25" fmla="*/ 904 h 969"/>
              <a:gd name="T26" fmla="*/ 128 w 1454"/>
              <a:gd name="T27" fmla="*/ 845 h 969"/>
              <a:gd name="T28" fmla="*/ 149 w 1454"/>
              <a:gd name="T29" fmla="*/ 826 h 969"/>
              <a:gd name="T30" fmla="*/ 190 w 1454"/>
              <a:gd name="T31" fmla="*/ 799 h 969"/>
              <a:gd name="T32" fmla="*/ 401 w 1454"/>
              <a:gd name="T33" fmla="*/ 789 h 969"/>
              <a:gd name="T34" fmla="*/ 489 w 1454"/>
              <a:gd name="T35" fmla="*/ 729 h 969"/>
              <a:gd name="T36" fmla="*/ 771 w 1454"/>
              <a:gd name="T37" fmla="*/ 600 h 969"/>
              <a:gd name="T38" fmla="*/ 880 w 1454"/>
              <a:gd name="T39" fmla="*/ 662 h 969"/>
              <a:gd name="T40" fmla="*/ 865 w 1454"/>
              <a:gd name="T41" fmla="*/ 707 h 969"/>
              <a:gd name="T42" fmla="*/ 817 w 1454"/>
              <a:gd name="T43" fmla="*/ 809 h 969"/>
              <a:gd name="T44" fmla="*/ 798 w 1454"/>
              <a:gd name="T45" fmla="*/ 860 h 969"/>
              <a:gd name="T46" fmla="*/ 811 w 1454"/>
              <a:gd name="T47" fmla="*/ 922 h 969"/>
              <a:gd name="T48" fmla="*/ 908 w 1454"/>
              <a:gd name="T49" fmla="*/ 923 h 969"/>
              <a:gd name="T50" fmla="*/ 1024 w 1454"/>
              <a:gd name="T51" fmla="*/ 915 h 969"/>
              <a:gd name="T52" fmla="*/ 1021 w 1454"/>
              <a:gd name="T53" fmla="*/ 873 h 969"/>
              <a:gd name="T54" fmla="*/ 1032 w 1454"/>
              <a:gd name="T55" fmla="*/ 856 h 969"/>
              <a:gd name="T56" fmla="*/ 939 w 1454"/>
              <a:gd name="T57" fmla="*/ 821 h 969"/>
              <a:gd name="T58" fmla="*/ 997 w 1454"/>
              <a:gd name="T59" fmla="*/ 723 h 969"/>
              <a:gd name="T60" fmla="*/ 1022 w 1454"/>
              <a:gd name="T61" fmla="*/ 653 h 969"/>
              <a:gd name="T62" fmla="*/ 963 w 1454"/>
              <a:gd name="T63" fmla="*/ 540 h 969"/>
              <a:gd name="T64" fmla="*/ 858 w 1454"/>
              <a:gd name="T65" fmla="*/ 424 h 969"/>
              <a:gd name="T66" fmla="*/ 991 w 1454"/>
              <a:gd name="T67" fmla="*/ 374 h 969"/>
              <a:gd name="T68" fmla="*/ 1044 w 1454"/>
              <a:gd name="T69" fmla="*/ 403 h 969"/>
              <a:gd name="T70" fmla="*/ 1066 w 1454"/>
              <a:gd name="T71" fmla="*/ 414 h 969"/>
              <a:gd name="T72" fmla="*/ 1151 w 1454"/>
              <a:gd name="T73" fmla="*/ 554 h 969"/>
              <a:gd name="T74" fmla="*/ 1288 w 1454"/>
              <a:gd name="T75" fmla="*/ 675 h 969"/>
              <a:gd name="T76" fmla="*/ 1341 w 1454"/>
              <a:gd name="T77" fmla="*/ 719 h 969"/>
              <a:gd name="T78" fmla="*/ 1365 w 1454"/>
              <a:gd name="T79" fmla="*/ 735 h 969"/>
              <a:gd name="T80" fmla="*/ 1386 w 1454"/>
              <a:gd name="T81" fmla="*/ 717 h 969"/>
              <a:gd name="T82" fmla="*/ 1444 w 1454"/>
              <a:gd name="T83" fmla="*/ 758 h 969"/>
              <a:gd name="T84" fmla="*/ 1454 w 1454"/>
              <a:gd name="T85" fmla="*/ 741 h 969"/>
              <a:gd name="T86" fmla="*/ 1408 w 1454"/>
              <a:gd name="T87" fmla="*/ 689 h 969"/>
              <a:gd name="T88" fmla="*/ 1344 w 1454"/>
              <a:gd name="T89" fmla="*/ 646 h 969"/>
              <a:gd name="T90" fmla="*/ 1182 w 1454"/>
              <a:gd name="T91" fmla="*/ 458 h 969"/>
              <a:gd name="T92" fmla="*/ 1149 w 1454"/>
              <a:gd name="T93" fmla="*/ 391 h 969"/>
              <a:gd name="T94" fmla="*/ 1086 w 1454"/>
              <a:gd name="T95" fmla="*/ 265 h 969"/>
              <a:gd name="T96" fmla="*/ 1046 w 1454"/>
              <a:gd name="T97" fmla="*/ 205 h 969"/>
              <a:gd name="T98" fmla="*/ 1064 w 1454"/>
              <a:gd name="T99" fmla="*/ 169 h 969"/>
              <a:gd name="T100" fmla="*/ 1067 w 1454"/>
              <a:gd name="T101" fmla="*/ 142 h 969"/>
              <a:gd name="T102" fmla="*/ 1046 w 1454"/>
              <a:gd name="T103" fmla="*/ 73 h 969"/>
              <a:gd name="T104" fmla="*/ 995 w 1454"/>
              <a:gd name="T105" fmla="*/ 13 h 969"/>
              <a:gd name="T106" fmla="*/ 905 w 1454"/>
              <a:gd name="T107" fmla="*/ 5 h 969"/>
              <a:gd name="T108" fmla="*/ 845 w 1454"/>
              <a:gd name="T109" fmla="*/ 41 h 969"/>
              <a:gd name="T110" fmla="*/ 831 w 1454"/>
              <a:gd name="T111" fmla="*/ 135 h 969"/>
              <a:gd name="T112" fmla="*/ 780 w 1454"/>
              <a:gd name="T113" fmla="*/ 165 h 969"/>
              <a:gd name="T114" fmla="*/ 648 w 1454"/>
              <a:gd name="T115" fmla="*/ 214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4" h="969">
                <a:moveTo>
                  <a:pt x="605" y="242"/>
                </a:moveTo>
                <a:lnTo>
                  <a:pt x="605" y="242"/>
                </a:lnTo>
                <a:lnTo>
                  <a:pt x="597" y="244"/>
                </a:lnTo>
                <a:lnTo>
                  <a:pt x="579" y="252"/>
                </a:lnTo>
                <a:lnTo>
                  <a:pt x="556" y="265"/>
                </a:lnTo>
                <a:lnTo>
                  <a:pt x="546" y="271"/>
                </a:lnTo>
                <a:lnTo>
                  <a:pt x="538" y="278"/>
                </a:lnTo>
                <a:lnTo>
                  <a:pt x="538" y="278"/>
                </a:lnTo>
                <a:lnTo>
                  <a:pt x="527" y="290"/>
                </a:lnTo>
                <a:lnTo>
                  <a:pt x="518" y="300"/>
                </a:lnTo>
                <a:lnTo>
                  <a:pt x="513" y="307"/>
                </a:lnTo>
                <a:lnTo>
                  <a:pt x="507" y="311"/>
                </a:lnTo>
                <a:lnTo>
                  <a:pt x="507" y="311"/>
                </a:lnTo>
                <a:lnTo>
                  <a:pt x="503" y="314"/>
                </a:lnTo>
                <a:lnTo>
                  <a:pt x="501" y="317"/>
                </a:lnTo>
                <a:lnTo>
                  <a:pt x="498" y="320"/>
                </a:lnTo>
                <a:lnTo>
                  <a:pt x="492" y="327"/>
                </a:lnTo>
                <a:lnTo>
                  <a:pt x="492" y="327"/>
                </a:lnTo>
                <a:lnTo>
                  <a:pt x="483" y="334"/>
                </a:lnTo>
                <a:lnTo>
                  <a:pt x="478" y="338"/>
                </a:lnTo>
                <a:lnTo>
                  <a:pt x="472" y="342"/>
                </a:lnTo>
                <a:lnTo>
                  <a:pt x="467" y="348"/>
                </a:lnTo>
                <a:lnTo>
                  <a:pt x="461" y="358"/>
                </a:lnTo>
                <a:lnTo>
                  <a:pt x="454" y="370"/>
                </a:lnTo>
                <a:lnTo>
                  <a:pt x="447" y="387"/>
                </a:lnTo>
                <a:lnTo>
                  <a:pt x="447" y="387"/>
                </a:lnTo>
                <a:lnTo>
                  <a:pt x="428" y="437"/>
                </a:lnTo>
                <a:lnTo>
                  <a:pt x="407" y="498"/>
                </a:lnTo>
                <a:lnTo>
                  <a:pt x="387" y="553"/>
                </a:lnTo>
                <a:lnTo>
                  <a:pt x="379" y="573"/>
                </a:lnTo>
                <a:lnTo>
                  <a:pt x="373" y="585"/>
                </a:lnTo>
                <a:lnTo>
                  <a:pt x="373" y="585"/>
                </a:lnTo>
                <a:lnTo>
                  <a:pt x="348" y="627"/>
                </a:lnTo>
                <a:lnTo>
                  <a:pt x="336" y="645"/>
                </a:lnTo>
                <a:lnTo>
                  <a:pt x="330" y="652"/>
                </a:lnTo>
                <a:lnTo>
                  <a:pt x="330" y="652"/>
                </a:lnTo>
                <a:lnTo>
                  <a:pt x="333" y="652"/>
                </a:lnTo>
                <a:lnTo>
                  <a:pt x="324" y="656"/>
                </a:lnTo>
                <a:lnTo>
                  <a:pt x="324" y="656"/>
                </a:lnTo>
                <a:lnTo>
                  <a:pt x="318" y="657"/>
                </a:lnTo>
                <a:lnTo>
                  <a:pt x="309" y="658"/>
                </a:lnTo>
                <a:lnTo>
                  <a:pt x="288" y="658"/>
                </a:lnTo>
                <a:lnTo>
                  <a:pt x="266" y="658"/>
                </a:lnTo>
                <a:lnTo>
                  <a:pt x="256" y="659"/>
                </a:lnTo>
                <a:lnTo>
                  <a:pt x="247" y="662"/>
                </a:lnTo>
                <a:lnTo>
                  <a:pt x="247" y="662"/>
                </a:lnTo>
                <a:lnTo>
                  <a:pt x="232" y="669"/>
                </a:lnTo>
                <a:lnTo>
                  <a:pt x="211" y="680"/>
                </a:lnTo>
                <a:lnTo>
                  <a:pt x="192" y="691"/>
                </a:lnTo>
                <a:lnTo>
                  <a:pt x="175" y="698"/>
                </a:lnTo>
                <a:lnTo>
                  <a:pt x="175" y="698"/>
                </a:lnTo>
                <a:lnTo>
                  <a:pt x="145" y="708"/>
                </a:lnTo>
                <a:lnTo>
                  <a:pt x="128" y="713"/>
                </a:lnTo>
                <a:lnTo>
                  <a:pt x="128" y="713"/>
                </a:lnTo>
                <a:lnTo>
                  <a:pt x="127" y="710"/>
                </a:lnTo>
                <a:lnTo>
                  <a:pt x="121" y="702"/>
                </a:lnTo>
                <a:lnTo>
                  <a:pt x="118" y="698"/>
                </a:lnTo>
                <a:lnTo>
                  <a:pt x="111" y="693"/>
                </a:lnTo>
                <a:lnTo>
                  <a:pt x="104" y="690"/>
                </a:lnTo>
                <a:lnTo>
                  <a:pt x="96" y="686"/>
                </a:lnTo>
                <a:lnTo>
                  <a:pt x="96" y="686"/>
                </a:lnTo>
                <a:lnTo>
                  <a:pt x="79" y="681"/>
                </a:lnTo>
                <a:lnTo>
                  <a:pt x="65" y="679"/>
                </a:lnTo>
                <a:lnTo>
                  <a:pt x="54" y="680"/>
                </a:lnTo>
                <a:lnTo>
                  <a:pt x="51" y="681"/>
                </a:lnTo>
                <a:lnTo>
                  <a:pt x="47" y="683"/>
                </a:lnTo>
                <a:lnTo>
                  <a:pt x="47" y="683"/>
                </a:lnTo>
                <a:lnTo>
                  <a:pt x="45" y="685"/>
                </a:lnTo>
                <a:lnTo>
                  <a:pt x="43" y="687"/>
                </a:lnTo>
                <a:lnTo>
                  <a:pt x="41" y="696"/>
                </a:lnTo>
                <a:lnTo>
                  <a:pt x="36" y="719"/>
                </a:lnTo>
                <a:lnTo>
                  <a:pt x="31" y="763"/>
                </a:lnTo>
                <a:lnTo>
                  <a:pt x="31" y="763"/>
                </a:lnTo>
                <a:lnTo>
                  <a:pt x="25" y="788"/>
                </a:lnTo>
                <a:lnTo>
                  <a:pt x="22" y="800"/>
                </a:lnTo>
                <a:lnTo>
                  <a:pt x="19" y="808"/>
                </a:lnTo>
                <a:lnTo>
                  <a:pt x="19" y="808"/>
                </a:lnTo>
                <a:lnTo>
                  <a:pt x="14" y="822"/>
                </a:lnTo>
                <a:lnTo>
                  <a:pt x="7" y="849"/>
                </a:lnTo>
                <a:lnTo>
                  <a:pt x="3" y="864"/>
                </a:lnTo>
                <a:lnTo>
                  <a:pt x="1" y="878"/>
                </a:lnTo>
                <a:lnTo>
                  <a:pt x="0" y="890"/>
                </a:lnTo>
                <a:lnTo>
                  <a:pt x="1" y="899"/>
                </a:lnTo>
                <a:lnTo>
                  <a:pt x="1" y="899"/>
                </a:lnTo>
                <a:lnTo>
                  <a:pt x="7" y="918"/>
                </a:lnTo>
                <a:lnTo>
                  <a:pt x="11" y="930"/>
                </a:lnTo>
                <a:lnTo>
                  <a:pt x="17" y="942"/>
                </a:lnTo>
                <a:lnTo>
                  <a:pt x="25" y="953"/>
                </a:lnTo>
                <a:lnTo>
                  <a:pt x="29" y="958"/>
                </a:lnTo>
                <a:lnTo>
                  <a:pt x="35" y="963"/>
                </a:lnTo>
                <a:lnTo>
                  <a:pt x="40" y="966"/>
                </a:lnTo>
                <a:lnTo>
                  <a:pt x="47" y="968"/>
                </a:lnTo>
                <a:lnTo>
                  <a:pt x="54" y="969"/>
                </a:lnTo>
                <a:lnTo>
                  <a:pt x="62" y="969"/>
                </a:lnTo>
                <a:lnTo>
                  <a:pt x="62" y="969"/>
                </a:lnTo>
                <a:lnTo>
                  <a:pt x="70" y="968"/>
                </a:lnTo>
                <a:lnTo>
                  <a:pt x="76" y="966"/>
                </a:lnTo>
                <a:lnTo>
                  <a:pt x="82" y="962"/>
                </a:lnTo>
                <a:lnTo>
                  <a:pt x="88" y="957"/>
                </a:lnTo>
                <a:lnTo>
                  <a:pt x="93" y="951"/>
                </a:lnTo>
                <a:lnTo>
                  <a:pt x="97" y="945"/>
                </a:lnTo>
                <a:lnTo>
                  <a:pt x="103" y="932"/>
                </a:lnTo>
                <a:lnTo>
                  <a:pt x="108" y="917"/>
                </a:lnTo>
                <a:lnTo>
                  <a:pt x="111" y="904"/>
                </a:lnTo>
                <a:lnTo>
                  <a:pt x="114" y="884"/>
                </a:lnTo>
                <a:lnTo>
                  <a:pt x="114" y="884"/>
                </a:lnTo>
                <a:lnTo>
                  <a:pt x="116" y="872"/>
                </a:lnTo>
                <a:lnTo>
                  <a:pt x="119" y="862"/>
                </a:lnTo>
                <a:lnTo>
                  <a:pt x="122" y="854"/>
                </a:lnTo>
                <a:lnTo>
                  <a:pt x="126" y="848"/>
                </a:lnTo>
                <a:lnTo>
                  <a:pt x="126" y="848"/>
                </a:lnTo>
                <a:lnTo>
                  <a:pt x="128" y="845"/>
                </a:lnTo>
                <a:lnTo>
                  <a:pt x="131" y="844"/>
                </a:lnTo>
                <a:lnTo>
                  <a:pt x="137" y="843"/>
                </a:lnTo>
                <a:lnTo>
                  <a:pt x="143" y="840"/>
                </a:lnTo>
                <a:lnTo>
                  <a:pt x="145" y="840"/>
                </a:lnTo>
                <a:lnTo>
                  <a:pt x="148" y="838"/>
                </a:lnTo>
                <a:lnTo>
                  <a:pt x="148" y="838"/>
                </a:lnTo>
                <a:lnTo>
                  <a:pt x="149" y="833"/>
                </a:lnTo>
                <a:lnTo>
                  <a:pt x="149" y="826"/>
                </a:lnTo>
                <a:lnTo>
                  <a:pt x="149" y="820"/>
                </a:lnTo>
                <a:lnTo>
                  <a:pt x="150" y="817"/>
                </a:lnTo>
                <a:lnTo>
                  <a:pt x="150" y="817"/>
                </a:lnTo>
                <a:lnTo>
                  <a:pt x="154" y="814"/>
                </a:lnTo>
                <a:lnTo>
                  <a:pt x="165" y="806"/>
                </a:lnTo>
                <a:lnTo>
                  <a:pt x="172" y="804"/>
                </a:lnTo>
                <a:lnTo>
                  <a:pt x="181" y="800"/>
                </a:lnTo>
                <a:lnTo>
                  <a:pt x="190" y="799"/>
                </a:lnTo>
                <a:lnTo>
                  <a:pt x="203" y="799"/>
                </a:lnTo>
                <a:lnTo>
                  <a:pt x="203" y="799"/>
                </a:lnTo>
                <a:lnTo>
                  <a:pt x="241" y="799"/>
                </a:lnTo>
                <a:lnTo>
                  <a:pt x="300" y="799"/>
                </a:lnTo>
                <a:lnTo>
                  <a:pt x="330" y="798"/>
                </a:lnTo>
                <a:lnTo>
                  <a:pt x="359" y="796"/>
                </a:lnTo>
                <a:lnTo>
                  <a:pt x="384" y="793"/>
                </a:lnTo>
                <a:lnTo>
                  <a:pt x="401" y="789"/>
                </a:lnTo>
                <a:lnTo>
                  <a:pt x="401" y="789"/>
                </a:lnTo>
                <a:lnTo>
                  <a:pt x="415" y="785"/>
                </a:lnTo>
                <a:lnTo>
                  <a:pt x="428" y="776"/>
                </a:lnTo>
                <a:lnTo>
                  <a:pt x="443" y="768"/>
                </a:lnTo>
                <a:lnTo>
                  <a:pt x="455" y="759"/>
                </a:lnTo>
                <a:lnTo>
                  <a:pt x="477" y="741"/>
                </a:lnTo>
                <a:lnTo>
                  <a:pt x="489" y="729"/>
                </a:lnTo>
                <a:lnTo>
                  <a:pt x="489" y="729"/>
                </a:lnTo>
                <a:lnTo>
                  <a:pt x="518" y="697"/>
                </a:lnTo>
                <a:lnTo>
                  <a:pt x="577" y="639"/>
                </a:lnTo>
                <a:lnTo>
                  <a:pt x="660" y="555"/>
                </a:lnTo>
                <a:lnTo>
                  <a:pt x="660" y="555"/>
                </a:lnTo>
                <a:lnTo>
                  <a:pt x="670" y="559"/>
                </a:lnTo>
                <a:lnTo>
                  <a:pt x="694" y="568"/>
                </a:lnTo>
                <a:lnTo>
                  <a:pt x="730" y="583"/>
                </a:lnTo>
                <a:lnTo>
                  <a:pt x="771" y="600"/>
                </a:lnTo>
                <a:lnTo>
                  <a:pt x="811" y="618"/>
                </a:lnTo>
                <a:lnTo>
                  <a:pt x="846" y="635"/>
                </a:lnTo>
                <a:lnTo>
                  <a:pt x="860" y="644"/>
                </a:lnTo>
                <a:lnTo>
                  <a:pt x="871" y="651"/>
                </a:lnTo>
                <a:lnTo>
                  <a:pt x="878" y="657"/>
                </a:lnTo>
                <a:lnTo>
                  <a:pt x="879" y="659"/>
                </a:lnTo>
                <a:lnTo>
                  <a:pt x="880" y="662"/>
                </a:lnTo>
                <a:lnTo>
                  <a:pt x="880" y="662"/>
                </a:lnTo>
                <a:lnTo>
                  <a:pt x="880" y="673"/>
                </a:lnTo>
                <a:lnTo>
                  <a:pt x="882" y="678"/>
                </a:lnTo>
                <a:lnTo>
                  <a:pt x="882" y="680"/>
                </a:lnTo>
                <a:lnTo>
                  <a:pt x="880" y="683"/>
                </a:lnTo>
                <a:lnTo>
                  <a:pt x="874" y="692"/>
                </a:lnTo>
                <a:lnTo>
                  <a:pt x="874" y="692"/>
                </a:lnTo>
                <a:lnTo>
                  <a:pt x="869" y="700"/>
                </a:lnTo>
                <a:lnTo>
                  <a:pt x="865" y="707"/>
                </a:lnTo>
                <a:lnTo>
                  <a:pt x="858" y="723"/>
                </a:lnTo>
                <a:lnTo>
                  <a:pt x="851" y="741"/>
                </a:lnTo>
                <a:lnTo>
                  <a:pt x="840" y="763"/>
                </a:lnTo>
                <a:lnTo>
                  <a:pt x="840" y="763"/>
                </a:lnTo>
                <a:lnTo>
                  <a:pt x="823" y="793"/>
                </a:lnTo>
                <a:lnTo>
                  <a:pt x="818" y="805"/>
                </a:lnTo>
                <a:lnTo>
                  <a:pt x="818" y="805"/>
                </a:lnTo>
                <a:lnTo>
                  <a:pt x="817" y="809"/>
                </a:lnTo>
                <a:lnTo>
                  <a:pt x="812" y="813"/>
                </a:lnTo>
                <a:lnTo>
                  <a:pt x="804" y="820"/>
                </a:lnTo>
                <a:lnTo>
                  <a:pt x="804" y="820"/>
                </a:lnTo>
                <a:lnTo>
                  <a:pt x="801" y="822"/>
                </a:lnTo>
                <a:lnTo>
                  <a:pt x="800" y="826"/>
                </a:lnTo>
                <a:lnTo>
                  <a:pt x="799" y="834"/>
                </a:lnTo>
                <a:lnTo>
                  <a:pt x="799" y="845"/>
                </a:lnTo>
                <a:lnTo>
                  <a:pt x="798" y="860"/>
                </a:lnTo>
                <a:lnTo>
                  <a:pt x="798" y="860"/>
                </a:lnTo>
                <a:lnTo>
                  <a:pt x="795" y="877"/>
                </a:lnTo>
                <a:lnTo>
                  <a:pt x="795" y="885"/>
                </a:lnTo>
                <a:lnTo>
                  <a:pt x="797" y="895"/>
                </a:lnTo>
                <a:lnTo>
                  <a:pt x="799" y="904"/>
                </a:lnTo>
                <a:lnTo>
                  <a:pt x="803" y="912"/>
                </a:lnTo>
                <a:lnTo>
                  <a:pt x="807" y="918"/>
                </a:lnTo>
                <a:lnTo>
                  <a:pt x="811" y="922"/>
                </a:lnTo>
                <a:lnTo>
                  <a:pt x="816" y="923"/>
                </a:lnTo>
                <a:lnTo>
                  <a:pt x="816" y="923"/>
                </a:lnTo>
                <a:lnTo>
                  <a:pt x="821" y="925"/>
                </a:lnTo>
                <a:lnTo>
                  <a:pt x="827" y="927"/>
                </a:lnTo>
                <a:lnTo>
                  <a:pt x="841" y="928"/>
                </a:lnTo>
                <a:lnTo>
                  <a:pt x="858" y="928"/>
                </a:lnTo>
                <a:lnTo>
                  <a:pt x="875" y="927"/>
                </a:lnTo>
                <a:lnTo>
                  <a:pt x="908" y="923"/>
                </a:lnTo>
                <a:lnTo>
                  <a:pt x="931" y="921"/>
                </a:lnTo>
                <a:lnTo>
                  <a:pt x="931" y="921"/>
                </a:lnTo>
                <a:lnTo>
                  <a:pt x="954" y="922"/>
                </a:lnTo>
                <a:lnTo>
                  <a:pt x="986" y="922"/>
                </a:lnTo>
                <a:lnTo>
                  <a:pt x="1001" y="922"/>
                </a:lnTo>
                <a:lnTo>
                  <a:pt x="1014" y="919"/>
                </a:lnTo>
                <a:lnTo>
                  <a:pt x="1020" y="917"/>
                </a:lnTo>
                <a:lnTo>
                  <a:pt x="1024" y="915"/>
                </a:lnTo>
                <a:lnTo>
                  <a:pt x="1027" y="912"/>
                </a:lnTo>
                <a:lnTo>
                  <a:pt x="1030" y="908"/>
                </a:lnTo>
                <a:lnTo>
                  <a:pt x="1030" y="908"/>
                </a:lnTo>
                <a:lnTo>
                  <a:pt x="1031" y="901"/>
                </a:lnTo>
                <a:lnTo>
                  <a:pt x="1031" y="894"/>
                </a:lnTo>
                <a:lnTo>
                  <a:pt x="1029" y="888"/>
                </a:lnTo>
                <a:lnTo>
                  <a:pt x="1026" y="882"/>
                </a:lnTo>
                <a:lnTo>
                  <a:pt x="1021" y="873"/>
                </a:lnTo>
                <a:lnTo>
                  <a:pt x="1018" y="868"/>
                </a:lnTo>
                <a:lnTo>
                  <a:pt x="1018" y="868"/>
                </a:lnTo>
                <a:lnTo>
                  <a:pt x="1018" y="868"/>
                </a:lnTo>
                <a:lnTo>
                  <a:pt x="1019" y="867"/>
                </a:lnTo>
                <a:lnTo>
                  <a:pt x="1025" y="865"/>
                </a:lnTo>
                <a:lnTo>
                  <a:pt x="1031" y="861"/>
                </a:lnTo>
                <a:lnTo>
                  <a:pt x="1032" y="859"/>
                </a:lnTo>
                <a:lnTo>
                  <a:pt x="1032" y="856"/>
                </a:lnTo>
                <a:lnTo>
                  <a:pt x="1032" y="856"/>
                </a:lnTo>
                <a:lnTo>
                  <a:pt x="1030" y="854"/>
                </a:lnTo>
                <a:lnTo>
                  <a:pt x="1022" y="850"/>
                </a:lnTo>
                <a:lnTo>
                  <a:pt x="1002" y="842"/>
                </a:lnTo>
                <a:lnTo>
                  <a:pt x="962" y="826"/>
                </a:lnTo>
                <a:lnTo>
                  <a:pt x="962" y="826"/>
                </a:lnTo>
                <a:lnTo>
                  <a:pt x="951" y="823"/>
                </a:lnTo>
                <a:lnTo>
                  <a:pt x="939" y="821"/>
                </a:lnTo>
                <a:lnTo>
                  <a:pt x="925" y="820"/>
                </a:lnTo>
                <a:lnTo>
                  <a:pt x="925" y="820"/>
                </a:lnTo>
                <a:lnTo>
                  <a:pt x="929" y="815"/>
                </a:lnTo>
                <a:lnTo>
                  <a:pt x="937" y="800"/>
                </a:lnTo>
                <a:lnTo>
                  <a:pt x="952" y="778"/>
                </a:lnTo>
                <a:lnTo>
                  <a:pt x="975" y="751"/>
                </a:lnTo>
                <a:lnTo>
                  <a:pt x="975" y="751"/>
                </a:lnTo>
                <a:lnTo>
                  <a:pt x="997" y="723"/>
                </a:lnTo>
                <a:lnTo>
                  <a:pt x="1005" y="710"/>
                </a:lnTo>
                <a:lnTo>
                  <a:pt x="1012" y="698"/>
                </a:lnTo>
                <a:lnTo>
                  <a:pt x="1016" y="689"/>
                </a:lnTo>
                <a:lnTo>
                  <a:pt x="1020" y="679"/>
                </a:lnTo>
                <a:lnTo>
                  <a:pt x="1022" y="668"/>
                </a:lnTo>
                <a:lnTo>
                  <a:pt x="1024" y="658"/>
                </a:lnTo>
                <a:lnTo>
                  <a:pt x="1024" y="658"/>
                </a:lnTo>
                <a:lnTo>
                  <a:pt x="1022" y="653"/>
                </a:lnTo>
                <a:lnTo>
                  <a:pt x="1021" y="646"/>
                </a:lnTo>
                <a:lnTo>
                  <a:pt x="1016" y="631"/>
                </a:lnTo>
                <a:lnTo>
                  <a:pt x="1008" y="616"/>
                </a:lnTo>
                <a:lnTo>
                  <a:pt x="999" y="599"/>
                </a:lnTo>
                <a:lnTo>
                  <a:pt x="982" y="568"/>
                </a:lnTo>
                <a:lnTo>
                  <a:pt x="971" y="553"/>
                </a:lnTo>
                <a:lnTo>
                  <a:pt x="971" y="553"/>
                </a:lnTo>
                <a:lnTo>
                  <a:pt x="963" y="540"/>
                </a:lnTo>
                <a:lnTo>
                  <a:pt x="947" y="522"/>
                </a:lnTo>
                <a:lnTo>
                  <a:pt x="928" y="499"/>
                </a:lnTo>
                <a:lnTo>
                  <a:pt x="907" y="478"/>
                </a:lnTo>
                <a:lnTo>
                  <a:pt x="907" y="478"/>
                </a:lnTo>
                <a:lnTo>
                  <a:pt x="889" y="460"/>
                </a:lnTo>
                <a:lnTo>
                  <a:pt x="873" y="442"/>
                </a:lnTo>
                <a:lnTo>
                  <a:pt x="858" y="424"/>
                </a:lnTo>
                <a:lnTo>
                  <a:pt x="858" y="424"/>
                </a:lnTo>
                <a:lnTo>
                  <a:pt x="868" y="423"/>
                </a:lnTo>
                <a:lnTo>
                  <a:pt x="890" y="419"/>
                </a:lnTo>
                <a:lnTo>
                  <a:pt x="918" y="413"/>
                </a:lnTo>
                <a:lnTo>
                  <a:pt x="931" y="408"/>
                </a:lnTo>
                <a:lnTo>
                  <a:pt x="943" y="403"/>
                </a:lnTo>
                <a:lnTo>
                  <a:pt x="943" y="403"/>
                </a:lnTo>
                <a:lnTo>
                  <a:pt x="968" y="389"/>
                </a:lnTo>
                <a:lnTo>
                  <a:pt x="991" y="374"/>
                </a:lnTo>
                <a:lnTo>
                  <a:pt x="1009" y="363"/>
                </a:lnTo>
                <a:lnTo>
                  <a:pt x="1015" y="361"/>
                </a:lnTo>
                <a:lnTo>
                  <a:pt x="1018" y="359"/>
                </a:lnTo>
                <a:lnTo>
                  <a:pt x="1018" y="359"/>
                </a:lnTo>
                <a:lnTo>
                  <a:pt x="1022" y="369"/>
                </a:lnTo>
                <a:lnTo>
                  <a:pt x="1032" y="386"/>
                </a:lnTo>
                <a:lnTo>
                  <a:pt x="1038" y="395"/>
                </a:lnTo>
                <a:lnTo>
                  <a:pt x="1044" y="403"/>
                </a:lnTo>
                <a:lnTo>
                  <a:pt x="1049" y="408"/>
                </a:lnTo>
                <a:lnTo>
                  <a:pt x="1052" y="409"/>
                </a:lnTo>
                <a:lnTo>
                  <a:pt x="1054" y="409"/>
                </a:lnTo>
                <a:lnTo>
                  <a:pt x="1054" y="409"/>
                </a:lnTo>
                <a:lnTo>
                  <a:pt x="1058" y="409"/>
                </a:lnTo>
                <a:lnTo>
                  <a:pt x="1061" y="409"/>
                </a:lnTo>
                <a:lnTo>
                  <a:pt x="1064" y="412"/>
                </a:lnTo>
                <a:lnTo>
                  <a:pt x="1066" y="414"/>
                </a:lnTo>
                <a:lnTo>
                  <a:pt x="1070" y="420"/>
                </a:lnTo>
                <a:lnTo>
                  <a:pt x="1072" y="424"/>
                </a:lnTo>
                <a:lnTo>
                  <a:pt x="1072" y="424"/>
                </a:lnTo>
                <a:lnTo>
                  <a:pt x="1083" y="443"/>
                </a:lnTo>
                <a:lnTo>
                  <a:pt x="1107" y="487"/>
                </a:lnTo>
                <a:lnTo>
                  <a:pt x="1122" y="510"/>
                </a:lnTo>
                <a:lnTo>
                  <a:pt x="1138" y="533"/>
                </a:lnTo>
                <a:lnTo>
                  <a:pt x="1151" y="554"/>
                </a:lnTo>
                <a:lnTo>
                  <a:pt x="1163" y="567"/>
                </a:lnTo>
                <a:lnTo>
                  <a:pt x="1163" y="567"/>
                </a:lnTo>
                <a:lnTo>
                  <a:pt x="1191" y="591"/>
                </a:lnTo>
                <a:lnTo>
                  <a:pt x="1225" y="621"/>
                </a:lnTo>
                <a:lnTo>
                  <a:pt x="1256" y="646"/>
                </a:lnTo>
                <a:lnTo>
                  <a:pt x="1276" y="664"/>
                </a:lnTo>
                <a:lnTo>
                  <a:pt x="1276" y="664"/>
                </a:lnTo>
                <a:lnTo>
                  <a:pt x="1288" y="675"/>
                </a:lnTo>
                <a:lnTo>
                  <a:pt x="1297" y="683"/>
                </a:lnTo>
                <a:lnTo>
                  <a:pt x="1305" y="690"/>
                </a:lnTo>
                <a:lnTo>
                  <a:pt x="1313" y="698"/>
                </a:lnTo>
                <a:lnTo>
                  <a:pt x="1313" y="698"/>
                </a:lnTo>
                <a:lnTo>
                  <a:pt x="1320" y="706"/>
                </a:lnTo>
                <a:lnTo>
                  <a:pt x="1327" y="712"/>
                </a:lnTo>
                <a:lnTo>
                  <a:pt x="1333" y="715"/>
                </a:lnTo>
                <a:lnTo>
                  <a:pt x="1341" y="719"/>
                </a:lnTo>
                <a:lnTo>
                  <a:pt x="1341" y="719"/>
                </a:lnTo>
                <a:lnTo>
                  <a:pt x="1348" y="725"/>
                </a:lnTo>
                <a:lnTo>
                  <a:pt x="1353" y="731"/>
                </a:lnTo>
                <a:lnTo>
                  <a:pt x="1356" y="734"/>
                </a:lnTo>
                <a:lnTo>
                  <a:pt x="1359" y="735"/>
                </a:lnTo>
                <a:lnTo>
                  <a:pt x="1361" y="736"/>
                </a:lnTo>
                <a:lnTo>
                  <a:pt x="1365" y="735"/>
                </a:lnTo>
                <a:lnTo>
                  <a:pt x="1365" y="735"/>
                </a:lnTo>
                <a:lnTo>
                  <a:pt x="1369" y="732"/>
                </a:lnTo>
                <a:lnTo>
                  <a:pt x="1370" y="730"/>
                </a:lnTo>
                <a:lnTo>
                  <a:pt x="1371" y="724"/>
                </a:lnTo>
                <a:lnTo>
                  <a:pt x="1371" y="719"/>
                </a:lnTo>
                <a:lnTo>
                  <a:pt x="1371" y="717"/>
                </a:lnTo>
                <a:lnTo>
                  <a:pt x="1371" y="717"/>
                </a:lnTo>
                <a:lnTo>
                  <a:pt x="1376" y="717"/>
                </a:lnTo>
                <a:lnTo>
                  <a:pt x="1386" y="717"/>
                </a:lnTo>
                <a:lnTo>
                  <a:pt x="1392" y="718"/>
                </a:lnTo>
                <a:lnTo>
                  <a:pt x="1398" y="720"/>
                </a:lnTo>
                <a:lnTo>
                  <a:pt x="1404" y="723"/>
                </a:lnTo>
                <a:lnTo>
                  <a:pt x="1408" y="725"/>
                </a:lnTo>
                <a:lnTo>
                  <a:pt x="1408" y="725"/>
                </a:lnTo>
                <a:lnTo>
                  <a:pt x="1418" y="736"/>
                </a:lnTo>
                <a:lnTo>
                  <a:pt x="1432" y="748"/>
                </a:lnTo>
                <a:lnTo>
                  <a:pt x="1444" y="758"/>
                </a:lnTo>
                <a:lnTo>
                  <a:pt x="1449" y="760"/>
                </a:lnTo>
                <a:lnTo>
                  <a:pt x="1450" y="760"/>
                </a:lnTo>
                <a:lnTo>
                  <a:pt x="1451" y="759"/>
                </a:lnTo>
                <a:lnTo>
                  <a:pt x="1451" y="759"/>
                </a:lnTo>
                <a:lnTo>
                  <a:pt x="1452" y="754"/>
                </a:lnTo>
                <a:lnTo>
                  <a:pt x="1454" y="751"/>
                </a:lnTo>
                <a:lnTo>
                  <a:pt x="1454" y="741"/>
                </a:lnTo>
                <a:lnTo>
                  <a:pt x="1454" y="741"/>
                </a:lnTo>
                <a:lnTo>
                  <a:pt x="1451" y="735"/>
                </a:lnTo>
                <a:lnTo>
                  <a:pt x="1445" y="726"/>
                </a:lnTo>
                <a:lnTo>
                  <a:pt x="1438" y="719"/>
                </a:lnTo>
                <a:lnTo>
                  <a:pt x="1432" y="713"/>
                </a:lnTo>
                <a:lnTo>
                  <a:pt x="1432" y="713"/>
                </a:lnTo>
                <a:lnTo>
                  <a:pt x="1420" y="701"/>
                </a:lnTo>
                <a:lnTo>
                  <a:pt x="1408" y="689"/>
                </a:lnTo>
                <a:lnTo>
                  <a:pt x="1408" y="689"/>
                </a:lnTo>
                <a:lnTo>
                  <a:pt x="1400" y="681"/>
                </a:lnTo>
                <a:lnTo>
                  <a:pt x="1387" y="670"/>
                </a:lnTo>
                <a:lnTo>
                  <a:pt x="1387" y="670"/>
                </a:lnTo>
                <a:lnTo>
                  <a:pt x="1377" y="666"/>
                </a:lnTo>
                <a:lnTo>
                  <a:pt x="1366" y="659"/>
                </a:lnTo>
                <a:lnTo>
                  <a:pt x="1355" y="653"/>
                </a:lnTo>
                <a:lnTo>
                  <a:pt x="1344" y="646"/>
                </a:lnTo>
                <a:lnTo>
                  <a:pt x="1344" y="646"/>
                </a:lnTo>
                <a:lnTo>
                  <a:pt x="1337" y="640"/>
                </a:lnTo>
                <a:lnTo>
                  <a:pt x="1327" y="629"/>
                </a:lnTo>
                <a:lnTo>
                  <a:pt x="1302" y="599"/>
                </a:lnTo>
                <a:lnTo>
                  <a:pt x="1275" y="565"/>
                </a:lnTo>
                <a:lnTo>
                  <a:pt x="1252" y="537"/>
                </a:lnTo>
                <a:lnTo>
                  <a:pt x="1252" y="537"/>
                </a:lnTo>
                <a:lnTo>
                  <a:pt x="1210" y="489"/>
                </a:lnTo>
                <a:lnTo>
                  <a:pt x="1182" y="458"/>
                </a:lnTo>
                <a:lnTo>
                  <a:pt x="1182" y="458"/>
                </a:lnTo>
                <a:lnTo>
                  <a:pt x="1174" y="446"/>
                </a:lnTo>
                <a:lnTo>
                  <a:pt x="1161" y="426"/>
                </a:lnTo>
                <a:lnTo>
                  <a:pt x="1145" y="399"/>
                </a:lnTo>
                <a:lnTo>
                  <a:pt x="1145" y="399"/>
                </a:lnTo>
                <a:lnTo>
                  <a:pt x="1148" y="397"/>
                </a:lnTo>
                <a:lnTo>
                  <a:pt x="1149" y="393"/>
                </a:lnTo>
                <a:lnTo>
                  <a:pt x="1149" y="391"/>
                </a:lnTo>
                <a:lnTo>
                  <a:pt x="1149" y="391"/>
                </a:lnTo>
                <a:lnTo>
                  <a:pt x="1144" y="378"/>
                </a:lnTo>
                <a:lnTo>
                  <a:pt x="1132" y="351"/>
                </a:lnTo>
                <a:lnTo>
                  <a:pt x="1116" y="317"/>
                </a:lnTo>
                <a:lnTo>
                  <a:pt x="1106" y="299"/>
                </a:lnTo>
                <a:lnTo>
                  <a:pt x="1097" y="280"/>
                </a:lnTo>
                <a:lnTo>
                  <a:pt x="1097" y="280"/>
                </a:lnTo>
                <a:lnTo>
                  <a:pt x="1086" y="265"/>
                </a:lnTo>
                <a:lnTo>
                  <a:pt x="1076" y="250"/>
                </a:lnTo>
                <a:lnTo>
                  <a:pt x="1058" y="227"/>
                </a:lnTo>
                <a:lnTo>
                  <a:pt x="1044" y="212"/>
                </a:lnTo>
                <a:lnTo>
                  <a:pt x="1038" y="208"/>
                </a:lnTo>
                <a:lnTo>
                  <a:pt x="1038" y="208"/>
                </a:lnTo>
                <a:lnTo>
                  <a:pt x="1039" y="208"/>
                </a:lnTo>
                <a:lnTo>
                  <a:pt x="1043" y="208"/>
                </a:lnTo>
                <a:lnTo>
                  <a:pt x="1046" y="205"/>
                </a:lnTo>
                <a:lnTo>
                  <a:pt x="1047" y="203"/>
                </a:lnTo>
                <a:lnTo>
                  <a:pt x="1048" y="199"/>
                </a:lnTo>
                <a:lnTo>
                  <a:pt x="1048" y="199"/>
                </a:lnTo>
                <a:lnTo>
                  <a:pt x="1050" y="177"/>
                </a:lnTo>
                <a:lnTo>
                  <a:pt x="1050" y="165"/>
                </a:lnTo>
                <a:lnTo>
                  <a:pt x="1050" y="165"/>
                </a:lnTo>
                <a:lnTo>
                  <a:pt x="1055" y="166"/>
                </a:lnTo>
                <a:lnTo>
                  <a:pt x="1064" y="169"/>
                </a:lnTo>
                <a:lnTo>
                  <a:pt x="1069" y="169"/>
                </a:lnTo>
                <a:lnTo>
                  <a:pt x="1073" y="169"/>
                </a:lnTo>
                <a:lnTo>
                  <a:pt x="1077" y="167"/>
                </a:lnTo>
                <a:lnTo>
                  <a:pt x="1078" y="165"/>
                </a:lnTo>
                <a:lnTo>
                  <a:pt x="1078" y="165"/>
                </a:lnTo>
                <a:lnTo>
                  <a:pt x="1078" y="160"/>
                </a:lnTo>
                <a:lnTo>
                  <a:pt x="1076" y="155"/>
                </a:lnTo>
                <a:lnTo>
                  <a:pt x="1067" y="142"/>
                </a:lnTo>
                <a:lnTo>
                  <a:pt x="1059" y="131"/>
                </a:lnTo>
                <a:lnTo>
                  <a:pt x="1054" y="125"/>
                </a:lnTo>
                <a:lnTo>
                  <a:pt x="1054" y="125"/>
                </a:lnTo>
                <a:lnTo>
                  <a:pt x="1053" y="122"/>
                </a:lnTo>
                <a:lnTo>
                  <a:pt x="1053" y="116"/>
                </a:lnTo>
                <a:lnTo>
                  <a:pt x="1050" y="97"/>
                </a:lnTo>
                <a:lnTo>
                  <a:pt x="1048" y="85"/>
                </a:lnTo>
                <a:lnTo>
                  <a:pt x="1046" y="73"/>
                </a:lnTo>
                <a:lnTo>
                  <a:pt x="1043" y="62"/>
                </a:lnTo>
                <a:lnTo>
                  <a:pt x="1038" y="52"/>
                </a:lnTo>
                <a:lnTo>
                  <a:pt x="1038" y="52"/>
                </a:lnTo>
                <a:lnTo>
                  <a:pt x="1032" y="44"/>
                </a:lnTo>
                <a:lnTo>
                  <a:pt x="1025" y="35"/>
                </a:lnTo>
                <a:lnTo>
                  <a:pt x="1016" y="27"/>
                </a:lnTo>
                <a:lnTo>
                  <a:pt x="1005" y="19"/>
                </a:lnTo>
                <a:lnTo>
                  <a:pt x="995" y="13"/>
                </a:lnTo>
                <a:lnTo>
                  <a:pt x="981" y="7"/>
                </a:lnTo>
                <a:lnTo>
                  <a:pt x="969" y="3"/>
                </a:lnTo>
                <a:lnTo>
                  <a:pt x="956" y="1"/>
                </a:lnTo>
                <a:lnTo>
                  <a:pt x="956" y="1"/>
                </a:lnTo>
                <a:lnTo>
                  <a:pt x="943" y="0"/>
                </a:lnTo>
                <a:lnTo>
                  <a:pt x="930" y="0"/>
                </a:lnTo>
                <a:lnTo>
                  <a:pt x="918" y="1"/>
                </a:lnTo>
                <a:lnTo>
                  <a:pt x="905" y="5"/>
                </a:lnTo>
                <a:lnTo>
                  <a:pt x="892" y="8"/>
                </a:lnTo>
                <a:lnTo>
                  <a:pt x="880" y="13"/>
                </a:lnTo>
                <a:lnTo>
                  <a:pt x="869" y="18"/>
                </a:lnTo>
                <a:lnTo>
                  <a:pt x="858" y="25"/>
                </a:lnTo>
                <a:lnTo>
                  <a:pt x="858" y="25"/>
                </a:lnTo>
                <a:lnTo>
                  <a:pt x="854" y="29"/>
                </a:lnTo>
                <a:lnTo>
                  <a:pt x="849" y="35"/>
                </a:lnTo>
                <a:lnTo>
                  <a:pt x="845" y="41"/>
                </a:lnTo>
                <a:lnTo>
                  <a:pt x="840" y="50"/>
                </a:lnTo>
                <a:lnTo>
                  <a:pt x="834" y="67"/>
                </a:lnTo>
                <a:lnTo>
                  <a:pt x="828" y="85"/>
                </a:lnTo>
                <a:lnTo>
                  <a:pt x="824" y="103"/>
                </a:lnTo>
                <a:lnTo>
                  <a:pt x="821" y="118"/>
                </a:lnTo>
                <a:lnTo>
                  <a:pt x="818" y="131"/>
                </a:lnTo>
                <a:lnTo>
                  <a:pt x="831" y="135"/>
                </a:lnTo>
                <a:lnTo>
                  <a:pt x="831" y="135"/>
                </a:lnTo>
                <a:lnTo>
                  <a:pt x="818" y="141"/>
                </a:lnTo>
                <a:lnTo>
                  <a:pt x="809" y="146"/>
                </a:lnTo>
                <a:lnTo>
                  <a:pt x="804" y="149"/>
                </a:lnTo>
                <a:lnTo>
                  <a:pt x="804" y="149"/>
                </a:lnTo>
                <a:lnTo>
                  <a:pt x="801" y="153"/>
                </a:lnTo>
                <a:lnTo>
                  <a:pt x="797" y="156"/>
                </a:lnTo>
                <a:lnTo>
                  <a:pt x="790" y="161"/>
                </a:lnTo>
                <a:lnTo>
                  <a:pt x="780" y="165"/>
                </a:lnTo>
                <a:lnTo>
                  <a:pt x="780" y="165"/>
                </a:lnTo>
                <a:lnTo>
                  <a:pt x="761" y="170"/>
                </a:lnTo>
                <a:lnTo>
                  <a:pt x="735" y="176"/>
                </a:lnTo>
                <a:lnTo>
                  <a:pt x="705" y="186"/>
                </a:lnTo>
                <a:lnTo>
                  <a:pt x="690" y="192"/>
                </a:lnTo>
                <a:lnTo>
                  <a:pt x="675" y="199"/>
                </a:lnTo>
                <a:lnTo>
                  <a:pt x="675" y="199"/>
                </a:lnTo>
                <a:lnTo>
                  <a:pt x="648" y="214"/>
                </a:lnTo>
                <a:lnTo>
                  <a:pt x="626" y="227"/>
                </a:lnTo>
                <a:lnTo>
                  <a:pt x="605" y="242"/>
                </a:lnTo>
                <a:lnTo>
                  <a:pt x="605" y="2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9">
            <a:extLst>
              <a:ext uri="{FF2B5EF4-FFF2-40B4-BE49-F238E27FC236}">
                <a16:creationId xmlns:a16="http://schemas.microsoft.com/office/drawing/2014/main" id="{212F7B87-534C-4CFE-936E-53C4153BCE79}"/>
              </a:ext>
            </a:extLst>
          </p:cNvPr>
          <p:cNvSpPr>
            <a:spLocks/>
          </p:cNvSpPr>
          <p:nvPr/>
        </p:nvSpPr>
        <p:spPr bwMode="auto">
          <a:xfrm>
            <a:off x="426381" y="4971468"/>
            <a:ext cx="1511284" cy="1308958"/>
          </a:xfrm>
          <a:custGeom>
            <a:avLst/>
            <a:gdLst>
              <a:gd name="T0" fmla="*/ 196 w 859"/>
              <a:gd name="T1" fmla="*/ 182 h 744"/>
              <a:gd name="T2" fmla="*/ 136 w 859"/>
              <a:gd name="T3" fmla="*/ 228 h 744"/>
              <a:gd name="T4" fmla="*/ 84 w 859"/>
              <a:gd name="T5" fmla="*/ 315 h 744"/>
              <a:gd name="T6" fmla="*/ 58 w 859"/>
              <a:gd name="T7" fmla="*/ 400 h 744"/>
              <a:gd name="T8" fmla="*/ 66 w 859"/>
              <a:gd name="T9" fmla="*/ 452 h 744"/>
              <a:gd name="T10" fmla="*/ 91 w 859"/>
              <a:gd name="T11" fmla="*/ 530 h 744"/>
              <a:gd name="T12" fmla="*/ 105 w 859"/>
              <a:gd name="T13" fmla="*/ 549 h 744"/>
              <a:gd name="T14" fmla="*/ 77 w 859"/>
              <a:gd name="T15" fmla="*/ 572 h 744"/>
              <a:gd name="T16" fmla="*/ 58 w 859"/>
              <a:gd name="T17" fmla="*/ 609 h 744"/>
              <a:gd name="T18" fmla="*/ 21 w 859"/>
              <a:gd name="T19" fmla="*/ 603 h 744"/>
              <a:gd name="T20" fmla="*/ 0 w 859"/>
              <a:gd name="T21" fmla="*/ 622 h 744"/>
              <a:gd name="T22" fmla="*/ 22 w 859"/>
              <a:gd name="T23" fmla="*/ 669 h 744"/>
              <a:gd name="T24" fmla="*/ 57 w 859"/>
              <a:gd name="T25" fmla="*/ 710 h 744"/>
              <a:gd name="T26" fmla="*/ 126 w 859"/>
              <a:gd name="T27" fmla="*/ 740 h 744"/>
              <a:gd name="T28" fmla="*/ 167 w 859"/>
              <a:gd name="T29" fmla="*/ 737 h 744"/>
              <a:gd name="T30" fmla="*/ 158 w 859"/>
              <a:gd name="T31" fmla="*/ 685 h 744"/>
              <a:gd name="T32" fmla="*/ 228 w 859"/>
              <a:gd name="T33" fmla="*/ 649 h 744"/>
              <a:gd name="T34" fmla="*/ 262 w 859"/>
              <a:gd name="T35" fmla="*/ 622 h 744"/>
              <a:gd name="T36" fmla="*/ 260 w 859"/>
              <a:gd name="T37" fmla="*/ 521 h 744"/>
              <a:gd name="T38" fmla="*/ 262 w 859"/>
              <a:gd name="T39" fmla="*/ 479 h 744"/>
              <a:gd name="T40" fmla="*/ 290 w 859"/>
              <a:gd name="T41" fmla="*/ 471 h 744"/>
              <a:gd name="T42" fmla="*/ 418 w 859"/>
              <a:gd name="T43" fmla="*/ 514 h 744"/>
              <a:gd name="T44" fmla="*/ 474 w 859"/>
              <a:gd name="T45" fmla="*/ 509 h 744"/>
              <a:gd name="T46" fmla="*/ 488 w 859"/>
              <a:gd name="T47" fmla="*/ 459 h 744"/>
              <a:gd name="T48" fmla="*/ 469 w 859"/>
              <a:gd name="T49" fmla="*/ 418 h 744"/>
              <a:gd name="T50" fmla="*/ 388 w 859"/>
              <a:gd name="T51" fmla="*/ 409 h 744"/>
              <a:gd name="T52" fmla="*/ 470 w 859"/>
              <a:gd name="T53" fmla="*/ 340 h 744"/>
              <a:gd name="T54" fmla="*/ 491 w 859"/>
              <a:gd name="T55" fmla="*/ 344 h 744"/>
              <a:gd name="T56" fmla="*/ 514 w 859"/>
              <a:gd name="T57" fmla="*/ 397 h 744"/>
              <a:gd name="T58" fmla="*/ 587 w 859"/>
              <a:gd name="T59" fmla="*/ 456 h 744"/>
              <a:gd name="T60" fmla="*/ 616 w 859"/>
              <a:gd name="T61" fmla="*/ 502 h 744"/>
              <a:gd name="T62" fmla="*/ 688 w 859"/>
              <a:gd name="T63" fmla="*/ 553 h 744"/>
              <a:gd name="T64" fmla="*/ 733 w 859"/>
              <a:gd name="T65" fmla="*/ 555 h 744"/>
              <a:gd name="T66" fmla="*/ 818 w 859"/>
              <a:gd name="T67" fmla="*/ 537 h 744"/>
              <a:gd name="T68" fmla="*/ 838 w 859"/>
              <a:gd name="T69" fmla="*/ 527 h 744"/>
              <a:gd name="T70" fmla="*/ 809 w 859"/>
              <a:gd name="T71" fmla="*/ 512 h 744"/>
              <a:gd name="T72" fmla="*/ 853 w 859"/>
              <a:gd name="T73" fmla="*/ 497 h 744"/>
              <a:gd name="T74" fmla="*/ 859 w 859"/>
              <a:gd name="T75" fmla="*/ 481 h 744"/>
              <a:gd name="T76" fmla="*/ 827 w 859"/>
              <a:gd name="T77" fmla="*/ 485 h 744"/>
              <a:gd name="T78" fmla="*/ 815 w 859"/>
              <a:gd name="T79" fmla="*/ 482 h 744"/>
              <a:gd name="T80" fmla="*/ 813 w 859"/>
              <a:gd name="T81" fmla="*/ 465 h 744"/>
              <a:gd name="T82" fmla="*/ 781 w 859"/>
              <a:gd name="T83" fmla="*/ 476 h 744"/>
              <a:gd name="T84" fmla="*/ 752 w 859"/>
              <a:gd name="T85" fmla="*/ 486 h 744"/>
              <a:gd name="T86" fmla="*/ 740 w 859"/>
              <a:gd name="T87" fmla="*/ 485 h 744"/>
              <a:gd name="T88" fmla="*/ 737 w 859"/>
              <a:gd name="T89" fmla="*/ 476 h 744"/>
              <a:gd name="T90" fmla="*/ 705 w 859"/>
              <a:gd name="T91" fmla="*/ 480 h 744"/>
              <a:gd name="T92" fmla="*/ 675 w 859"/>
              <a:gd name="T93" fmla="*/ 433 h 744"/>
              <a:gd name="T94" fmla="*/ 614 w 859"/>
              <a:gd name="T95" fmla="*/ 377 h 744"/>
              <a:gd name="T96" fmla="*/ 584 w 859"/>
              <a:gd name="T97" fmla="*/ 293 h 744"/>
              <a:gd name="T98" fmla="*/ 544 w 859"/>
              <a:gd name="T99" fmla="*/ 220 h 744"/>
              <a:gd name="T100" fmla="*/ 502 w 859"/>
              <a:gd name="T101" fmla="*/ 191 h 744"/>
              <a:gd name="T102" fmla="*/ 464 w 859"/>
              <a:gd name="T103" fmla="*/ 166 h 744"/>
              <a:gd name="T104" fmla="*/ 470 w 859"/>
              <a:gd name="T105" fmla="*/ 166 h 744"/>
              <a:gd name="T106" fmla="*/ 462 w 859"/>
              <a:gd name="T107" fmla="*/ 115 h 744"/>
              <a:gd name="T108" fmla="*/ 452 w 859"/>
              <a:gd name="T109" fmla="*/ 66 h 744"/>
              <a:gd name="T110" fmla="*/ 417 w 859"/>
              <a:gd name="T111" fmla="*/ 13 h 744"/>
              <a:gd name="T112" fmla="*/ 354 w 859"/>
              <a:gd name="T113" fmla="*/ 1 h 744"/>
              <a:gd name="T114" fmla="*/ 282 w 859"/>
              <a:gd name="T115" fmla="*/ 30 h 744"/>
              <a:gd name="T116" fmla="*/ 261 w 859"/>
              <a:gd name="T117" fmla="*/ 95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9" h="744">
                <a:moveTo>
                  <a:pt x="262" y="154"/>
                </a:moveTo>
                <a:lnTo>
                  <a:pt x="262" y="154"/>
                </a:lnTo>
                <a:lnTo>
                  <a:pt x="252" y="158"/>
                </a:lnTo>
                <a:lnTo>
                  <a:pt x="227" y="168"/>
                </a:lnTo>
                <a:lnTo>
                  <a:pt x="211" y="174"/>
                </a:lnTo>
                <a:lnTo>
                  <a:pt x="196" y="182"/>
                </a:lnTo>
                <a:lnTo>
                  <a:pt x="180" y="191"/>
                </a:lnTo>
                <a:lnTo>
                  <a:pt x="167" y="201"/>
                </a:lnTo>
                <a:lnTo>
                  <a:pt x="167" y="201"/>
                </a:lnTo>
                <a:lnTo>
                  <a:pt x="154" y="210"/>
                </a:lnTo>
                <a:lnTo>
                  <a:pt x="145" y="219"/>
                </a:lnTo>
                <a:lnTo>
                  <a:pt x="136" y="228"/>
                </a:lnTo>
                <a:lnTo>
                  <a:pt x="130" y="237"/>
                </a:lnTo>
                <a:lnTo>
                  <a:pt x="119" y="253"/>
                </a:lnTo>
                <a:lnTo>
                  <a:pt x="111" y="267"/>
                </a:lnTo>
                <a:lnTo>
                  <a:pt x="111" y="267"/>
                </a:lnTo>
                <a:lnTo>
                  <a:pt x="99" y="288"/>
                </a:lnTo>
                <a:lnTo>
                  <a:pt x="84" y="315"/>
                </a:lnTo>
                <a:lnTo>
                  <a:pt x="71" y="339"/>
                </a:lnTo>
                <a:lnTo>
                  <a:pt x="67" y="349"/>
                </a:lnTo>
                <a:lnTo>
                  <a:pt x="66" y="354"/>
                </a:lnTo>
                <a:lnTo>
                  <a:pt x="66" y="383"/>
                </a:lnTo>
                <a:lnTo>
                  <a:pt x="66" y="383"/>
                </a:lnTo>
                <a:lnTo>
                  <a:pt x="58" y="400"/>
                </a:lnTo>
                <a:lnTo>
                  <a:pt x="54" y="414"/>
                </a:lnTo>
                <a:lnTo>
                  <a:pt x="51" y="423"/>
                </a:lnTo>
                <a:lnTo>
                  <a:pt x="51" y="423"/>
                </a:lnTo>
                <a:lnTo>
                  <a:pt x="52" y="428"/>
                </a:lnTo>
                <a:lnTo>
                  <a:pt x="55" y="434"/>
                </a:lnTo>
                <a:lnTo>
                  <a:pt x="66" y="452"/>
                </a:lnTo>
                <a:lnTo>
                  <a:pt x="77" y="470"/>
                </a:lnTo>
                <a:lnTo>
                  <a:pt x="80" y="477"/>
                </a:lnTo>
                <a:lnTo>
                  <a:pt x="82" y="484"/>
                </a:lnTo>
                <a:lnTo>
                  <a:pt x="82" y="484"/>
                </a:lnTo>
                <a:lnTo>
                  <a:pt x="88" y="514"/>
                </a:lnTo>
                <a:lnTo>
                  <a:pt x="91" y="530"/>
                </a:lnTo>
                <a:lnTo>
                  <a:pt x="94" y="538"/>
                </a:lnTo>
                <a:lnTo>
                  <a:pt x="94" y="538"/>
                </a:lnTo>
                <a:lnTo>
                  <a:pt x="97" y="542"/>
                </a:lnTo>
                <a:lnTo>
                  <a:pt x="102" y="546"/>
                </a:lnTo>
                <a:lnTo>
                  <a:pt x="103" y="547"/>
                </a:lnTo>
                <a:lnTo>
                  <a:pt x="105" y="549"/>
                </a:lnTo>
                <a:lnTo>
                  <a:pt x="103" y="552"/>
                </a:lnTo>
                <a:lnTo>
                  <a:pt x="101" y="553"/>
                </a:lnTo>
                <a:lnTo>
                  <a:pt x="101" y="553"/>
                </a:lnTo>
                <a:lnTo>
                  <a:pt x="89" y="560"/>
                </a:lnTo>
                <a:lnTo>
                  <a:pt x="83" y="565"/>
                </a:lnTo>
                <a:lnTo>
                  <a:pt x="77" y="572"/>
                </a:lnTo>
                <a:lnTo>
                  <a:pt x="77" y="572"/>
                </a:lnTo>
                <a:lnTo>
                  <a:pt x="73" y="583"/>
                </a:lnTo>
                <a:lnTo>
                  <a:pt x="68" y="597"/>
                </a:lnTo>
                <a:lnTo>
                  <a:pt x="63" y="612"/>
                </a:lnTo>
                <a:lnTo>
                  <a:pt x="63" y="612"/>
                </a:lnTo>
                <a:lnTo>
                  <a:pt x="58" y="609"/>
                </a:lnTo>
                <a:lnTo>
                  <a:pt x="54" y="605"/>
                </a:lnTo>
                <a:lnTo>
                  <a:pt x="47" y="603"/>
                </a:lnTo>
                <a:lnTo>
                  <a:pt x="40" y="600"/>
                </a:lnTo>
                <a:lnTo>
                  <a:pt x="30" y="600"/>
                </a:lnTo>
                <a:lnTo>
                  <a:pt x="26" y="600"/>
                </a:lnTo>
                <a:lnTo>
                  <a:pt x="21" y="603"/>
                </a:lnTo>
                <a:lnTo>
                  <a:pt x="16" y="605"/>
                </a:lnTo>
                <a:lnTo>
                  <a:pt x="10" y="607"/>
                </a:lnTo>
                <a:lnTo>
                  <a:pt x="10" y="607"/>
                </a:lnTo>
                <a:lnTo>
                  <a:pt x="5" y="612"/>
                </a:lnTo>
                <a:lnTo>
                  <a:pt x="3" y="617"/>
                </a:lnTo>
                <a:lnTo>
                  <a:pt x="0" y="622"/>
                </a:lnTo>
                <a:lnTo>
                  <a:pt x="0" y="627"/>
                </a:lnTo>
                <a:lnTo>
                  <a:pt x="0" y="633"/>
                </a:lnTo>
                <a:lnTo>
                  <a:pt x="3" y="639"/>
                </a:lnTo>
                <a:lnTo>
                  <a:pt x="7" y="650"/>
                </a:lnTo>
                <a:lnTo>
                  <a:pt x="15" y="660"/>
                </a:lnTo>
                <a:lnTo>
                  <a:pt x="22" y="669"/>
                </a:lnTo>
                <a:lnTo>
                  <a:pt x="28" y="677"/>
                </a:lnTo>
                <a:lnTo>
                  <a:pt x="32" y="683"/>
                </a:lnTo>
                <a:lnTo>
                  <a:pt x="32" y="683"/>
                </a:lnTo>
                <a:lnTo>
                  <a:pt x="37" y="690"/>
                </a:lnTo>
                <a:lnTo>
                  <a:pt x="45" y="700"/>
                </a:lnTo>
                <a:lnTo>
                  <a:pt x="57" y="710"/>
                </a:lnTo>
                <a:lnTo>
                  <a:pt x="75" y="720"/>
                </a:lnTo>
                <a:lnTo>
                  <a:pt x="75" y="720"/>
                </a:lnTo>
                <a:lnTo>
                  <a:pt x="86" y="727"/>
                </a:lnTo>
                <a:lnTo>
                  <a:pt x="99" y="731"/>
                </a:lnTo>
                <a:lnTo>
                  <a:pt x="112" y="736"/>
                </a:lnTo>
                <a:lnTo>
                  <a:pt x="126" y="740"/>
                </a:lnTo>
                <a:lnTo>
                  <a:pt x="139" y="742"/>
                </a:lnTo>
                <a:lnTo>
                  <a:pt x="151" y="744"/>
                </a:lnTo>
                <a:lnTo>
                  <a:pt x="159" y="741"/>
                </a:lnTo>
                <a:lnTo>
                  <a:pt x="163" y="740"/>
                </a:lnTo>
                <a:lnTo>
                  <a:pt x="167" y="737"/>
                </a:lnTo>
                <a:lnTo>
                  <a:pt x="167" y="737"/>
                </a:lnTo>
                <a:lnTo>
                  <a:pt x="168" y="735"/>
                </a:lnTo>
                <a:lnTo>
                  <a:pt x="169" y="731"/>
                </a:lnTo>
                <a:lnTo>
                  <a:pt x="169" y="722"/>
                </a:lnTo>
                <a:lnTo>
                  <a:pt x="168" y="712"/>
                </a:lnTo>
                <a:lnTo>
                  <a:pt x="164" y="702"/>
                </a:lnTo>
                <a:lnTo>
                  <a:pt x="158" y="685"/>
                </a:lnTo>
                <a:lnTo>
                  <a:pt x="154" y="678"/>
                </a:lnTo>
                <a:lnTo>
                  <a:pt x="154" y="678"/>
                </a:lnTo>
                <a:lnTo>
                  <a:pt x="186" y="668"/>
                </a:lnTo>
                <a:lnTo>
                  <a:pt x="211" y="659"/>
                </a:lnTo>
                <a:lnTo>
                  <a:pt x="221" y="654"/>
                </a:lnTo>
                <a:lnTo>
                  <a:pt x="228" y="649"/>
                </a:lnTo>
                <a:lnTo>
                  <a:pt x="228" y="649"/>
                </a:lnTo>
                <a:lnTo>
                  <a:pt x="238" y="640"/>
                </a:lnTo>
                <a:lnTo>
                  <a:pt x="247" y="634"/>
                </a:lnTo>
                <a:lnTo>
                  <a:pt x="255" y="628"/>
                </a:lnTo>
                <a:lnTo>
                  <a:pt x="262" y="622"/>
                </a:lnTo>
                <a:lnTo>
                  <a:pt x="262" y="622"/>
                </a:lnTo>
                <a:lnTo>
                  <a:pt x="264" y="620"/>
                </a:lnTo>
                <a:lnTo>
                  <a:pt x="265" y="615"/>
                </a:lnTo>
                <a:lnTo>
                  <a:pt x="265" y="600"/>
                </a:lnTo>
                <a:lnTo>
                  <a:pt x="265" y="582"/>
                </a:lnTo>
                <a:lnTo>
                  <a:pt x="264" y="560"/>
                </a:lnTo>
                <a:lnTo>
                  <a:pt x="260" y="521"/>
                </a:lnTo>
                <a:lnTo>
                  <a:pt x="258" y="503"/>
                </a:lnTo>
                <a:lnTo>
                  <a:pt x="258" y="503"/>
                </a:lnTo>
                <a:lnTo>
                  <a:pt x="258" y="498"/>
                </a:lnTo>
                <a:lnTo>
                  <a:pt x="259" y="490"/>
                </a:lnTo>
                <a:lnTo>
                  <a:pt x="262" y="479"/>
                </a:lnTo>
                <a:lnTo>
                  <a:pt x="262" y="479"/>
                </a:lnTo>
                <a:lnTo>
                  <a:pt x="264" y="476"/>
                </a:lnTo>
                <a:lnTo>
                  <a:pt x="270" y="474"/>
                </a:lnTo>
                <a:lnTo>
                  <a:pt x="279" y="471"/>
                </a:lnTo>
                <a:lnTo>
                  <a:pt x="284" y="470"/>
                </a:lnTo>
                <a:lnTo>
                  <a:pt x="290" y="471"/>
                </a:lnTo>
                <a:lnTo>
                  <a:pt x="290" y="471"/>
                </a:lnTo>
                <a:lnTo>
                  <a:pt x="300" y="474"/>
                </a:lnTo>
                <a:lnTo>
                  <a:pt x="315" y="480"/>
                </a:lnTo>
                <a:lnTo>
                  <a:pt x="354" y="495"/>
                </a:lnTo>
                <a:lnTo>
                  <a:pt x="375" y="502"/>
                </a:lnTo>
                <a:lnTo>
                  <a:pt x="397" y="509"/>
                </a:lnTo>
                <a:lnTo>
                  <a:pt x="418" y="514"/>
                </a:lnTo>
                <a:lnTo>
                  <a:pt x="435" y="516"/>
                </a:lnTo>
                <a:lnTo>
                  <a:pt x="435" y="516"/>
                </a:lnTo>
                <a:lnTo>
                  <a:pt x="450" y="518"/>
                </a:lnTo>
                <a:lnTo>
                  <a:pt x="460" y="516"/>
                </a:lnTo>
                <a:lnTo>
                  <a:pt x="468" y="513"/>
                </a:lnTo>
                <a:lnTo>
                  <a:pt x="474" y="509"/>
                </a:lnTo>
                <a:lnTo>
                  <a:pt x="479" y="503"/>
                </a:lnTo>
                <a:lnTo>
                  <a:pt x="481" y="496"/>
                </a:lnTo>
                <a:lnTo>
                  <a:pt x="486" y="479"/>
                </a:lnTo>
                <a:lnTo>
                  <a:pt x="486" y="479"/>
                </a:lnTo>
                <a:lnTo>
                  <a:pt x="487" y="469"/>
                </a:lnTo>
                <a:lnTo>
                  <a:pt x="488" y="459"/>
                </a:lnTo>
                <a:lnTo>
                  <a:pt x="487" y="450"/>
                </a:lnTo>
                <a:lnTo>
                  <a:pt x="486" y="440"/>
                </a:lnTo>
                <a:lnTo>
                  <a:pt x="484" y="431"/>
                </a:lnTo>
                <a:lnTo>
                  <a:pt x="479" y="425"/>
                </a:lnTo>
                <a:lnTo>
                  <a:pt x="473" y="419"/>
                </a:lnTo>
                <a:lnTo>
                  <a:pt x="469" y="418"/>
                </a:lnTo>
                <a:lnTo>
                  <a:pt x="464" y="416"/>
                </a:lnTo>
                <a:lnTo>
                  <a:pt x="464" y="416"/>
                </a:lnTo>
                <a:lnTo>
                  <a:pt x="441" y="412"/>
                </a:lnTo>
                <a:lnTo>
                  <a:pt x="416" y="411"/>
                </a:lnTo>
                <a:lnTo>
                  <a:pt x="388" y="409"/>
                </a:lnTo>
                <a:lnTo>
                  <a:pt x="388" y="409"/>
                </a:lnTo>
                <a:lnTo>
                  <a:pt x="418" y="382"/>
                </a:lnTo>
                <a:lnTo>
                  <a:pt x="441" y="361"/>
                </a:lnTo>
                <a:lnTo>
                  <a:pt x="454" y="351"/>
                </a:lnTo>
                <a:lnTo>
                  <a:pt x="454" y="351"/>
                </a:lnTo>
                <a:lnTo>
                  <a:pt x="460" y="346"/>
                </a:lnTo>
                <a:lnTo>
                  <a:pt x="470" y="340"/>
                </a:lnTo>
                <a:lnTo>
                  <a:pt x="475" y="338"/>
                </a:lnTo>
                <a:lnTo>
                  <a:pt x="480" y="337"/>
                </a:lnTo>
                <a:lnTo>
                  <a:pt x="484" y="338"/>
                </a:lnTo>
                <a:lnTo>
                  <a:pt x="486" y="339"/>
                </a:lnTo>
                <a:lnTo>
                  <a:pt x="491" y="344"/>
                </a:lnTo>
                <a:lnTo>
                  <a:pt x="491" y="344"/>
                </a:lnTo>
                <a:lnTo>
                  <a:pt x="494" y="352"/>
                </a:lnTo>
                <a:lnTo>
                  <a:pt x="498" y="361"/>
                </a:lnTo>
                <a:lnTo>
                  <a:pt x="504" y="378"/>
                </a:lnTo>
                <a:lnTo>
                  <a:pt x="510" y="392"/>
                </a:lnTo>
                <a:lnTo>
                  <a:pt x="512" y="396"/>
                </a:lnTo>
                <a:lnTo>
                  <a:pt x="514" y="397"/>
                </a:lnTo>
                <a:lnTo>
                  <a:pt x="514" y="397"/>
                </a:lnTo>
                <a:lnTo>
                  <a:pt x="529" y="391"/>
                </a:lnTo>
                <a:lnTo>
                  <a:pt x="538" y="388"/>
                </a:lnTo>
                <a:lnTo>
                  <a:pt x="538" y="388"/>
                </a:lnTo>
                <a:lnTo>
                  <a:pt x="566" y="425"/>
                </a:lnTo>
                <a:lnTo>
                  <a:pt x="587" y="456"/>
                </a:lnTo>
                <a:lnTo>
                  <a:pt x="595" y="470"/>
                </a:lnTo>
                <a:lnTo>
                  <a:pt x="600" y="481"/>
                </a:lnTo>
                <a:lnTo>
                  <a:pt x="600" y="481"/>
                </a:lnTo>
                <a:lnTo>
                  <a:pt x="603" y="486"/>
                </a:lnTo>
                <a:lnTo>
                  <a:pt x="606" y="491"/>
                </a:lnTo>
                <a:lnTo>
                  <a:pt x="616" y="502"/>
                </a:lnTo>
                <a:lnTo>
                  <a:pt x="629" y="514"/>
                </a:lnTo>
                <a:lnTo>
                  <a:pt x="643" y="525"/>
                </a:lnTo>
                <a:lnTo>
                  <a:pt x="656" y="535"/>
                </a:lnTo>
                <a:lnTo>
                  <a:pt x="669" y="543"/>
                </a:lnTo>
                <a:lnTo>
                  <a:pt x="680" y="549"/>
                </a:lnTo>
                <a:lnTo>
                  <a:pt x="688" y="553"/>
                </a:lnTo>
                <a:lnTo>
                  <a:pt x="688" y="553"/>
                </a:lnTo>
                <a:lnTo>
                  <a:pt x="692" y="554"/>
                </a:lnTo>
                <a:lnTo>
                  <a:pt x="700" y="555"/>
                </a:lnTo>
                <a:lnTo>
                  <a:pt x="714" y="556"/>
                </a:lnTo>
                <a:lnTo>
                  <a:pt x="733" y="555"/>
                </a:lnTo>
                <a:lnTo>
                  <a:pt x="733" y="555"/>
                </a:lnTo>
                <a:lnTo>
                  <a:pt x="753" y="553"/>
                </a:lnTo>
                <a:lnTo>
                  <a:pt x="770" y="549"/>
                </a:lnTo>
                <a:lnTo>
                  <a:pt x="786" y="546"/>
                </a:lnTo>
                <a:lnTo>
                  <a:pt x="786" y="546"/>
                </a:lnTo>
                <a:lnTo>
                  <a:pt x="808" y="541"/>
                </a:lnTo>
                <a:lnTo>
                  <a:pt x="818" y="537"/>
                </a:lnTo>
                <a:lnTo>
                  <a:pt x="826" y="533"/>
                </a:lnTo>
                <a:lnTo>
                  <a:pt x="826" y="533"/>
                </a:lnTo>
                <a:lnTo>
                  <a:pt x="833" y="530"/>
                </a:lnTo>
                <a:lnTo>
                  <a:pt x="838" y="529"/>
                </a:lnTo>
                <a:lnTo>
                  <a:pt x="839" y="527"/>
                </a:lnTo>
                <a:lnTo>
                  <a:pt x="838" y="527"/>
                </a:lnTo>
                <a:lnTo>
                  <a:pt x="833" y="524"/>
                </a:lnTo>
                <a:lnTo>
                  <a:pt x="833" y="524"/>
                </a:lnTo>
                <a:lnTo>
                  <a:pt x="818" y="518"/>
                </a:lnTo>
                <a:lnTo>
                  <a:pt x="813" y="514"/>
                </a:lnTo>
                <a:lnTo>
                  <a:pt x="809" y="512"/>
                </a:lnTo>
                <a:lnTo>
                  <a:pt x="809" y="512"/>
                </a:lnTo>
                <a:lnTo>
                  <a:pt x="812" y="512"/>
                </a:lnTo>
                <a:lnTo>
                  <a:pt x="816" y="509"/>
                </a:lnTo>
                <a:lnTo>
                  <a:pt x="832" y="505"/>
                </a:lnTo>
                <a:lnTo>
                  <a:pt x="841" y="503"/>
                </a:lnTo>
                <a:lnTo>
                  <a:pt x="848" y="499"/>
                </a:lnTo>
                <a:lnTo>
                  <a:pt x="853" y="497"/>
                </a:lnTo>
                <a:lnTo>
                  <a:pt x="855" y="495"/>
                </a:lnTo>
                <a:lnTo>
                  <a:pt x="855" y="493"/>
                </a:lnTo>
                <a:lnTo>
                  <a:pt x="855" y="493"/>
                </a:lnTo>
                <a:lnTo>
                  <a:pt x="855" y="490"/>
                </a:lnTo>
                <a:lnTo>
                  <a:pt x="856" y="486"/>
                </a:lnTo>
                <a:lnTo>
                  <a:pt x="859" y="481"/>
                </a:lnTo>
                <a:lnTo>
                  <a:pt x="858" y="480"/>
                </a:lnTo>
                <a:lnTo>
                  <a:pt x="855" y="479"/>
                </a:lnTo>
                <a:lnTo>
                  <a:pt x="850" y="479"/>
                </a:lnTo>
                <a:lnTo>
                  <a:pt x="843" y="481"/>
                </a:lnTo>
                <a:lnTo>
                  <a:pt x="843" y="481"/>
                </a:lnTo>
                <a:lnTo>
                  <a:pt x="827" y="485"/>
                </a:lnTo>
                <a:lnTo>
                  <a:pt x="815" y="487"/>
                </a:lnTo>
                <a:lnTo>
                  <a:pt x="805" y="488"/>
                </a:lnTo>
                <a:lnTo>
                  <a:pt x="805" y="488"/>
                </a:lnTo>
                <a:lnTo>
                  <a:pt x="808" y="487"/>
                </a:lnTo>
                <a:lnTo>
                  <a:pt x="813" y="484"/>
                </a:lnTo>
                <a:lnTo>
                  <a:pt x="815" y="482"/>
                </a:lnTo>
                <a:lnTo>
                  <a:pt x="818" y="480"/>
                </a:lnTo>
                <a:lnTo>
                  <a:pt x="818" y="476"/>
                </a:lnTo>
                <a:lnTo>
                  <a:pt x="816" y="474"/>
                </a:lnTo>
                <a:lnTo>
                  <a:pt x="816" y="474"/>
                </a:lnTo>
                <a:lnTo>
                  <a:pt x="815" y="468"/>
                </a:lnTo>
                <a:lnTo>
                  <a:pt x="813" y="465"/>
                </a:lnTo>
                <a:lnTo>
                  <a:pt x="812" y="464"/>
                </a:lnTo>
                <a:lnTo>
                  <a:pt x="809" y="465"/>
                </a:lnTo>
                <a:lnTo>
                  <a:pt x="801" y="469"/>
                </a:lnTo>
                <a:lnTo>
                  <a:pt x="801" y="469"/>
                </a:lnTo>
                <a:lnTo>
                  <a:pt x="790" y="474"/>
                </a:lnTo>
                <a:lnTo>
                  <a:pt x="781" y="476"/>
                </a:lnTo>
                <a:lnTo>
                  <a:pt x="776" y="479"/>
                </a:lnTo>
                <a:lnTo>
                  <a:pt x="771" y="481"/>
                </a:lnTo>
                <a:lnTo>
                  <a:pt x="771" y="481"/>
                </a:lnTo>
                <a:lnTo>
                  <a:pt x="765" y="484"/>
                </a:lnTo>
                <a:lnTo>
                  <a:pt x="759" y="485"/>
                </a:lnTo>
                <a:lnTo>
                  <a:pt x="752" y="486"/>
                </a:lnTo>
                <a:lnTo>
                  <a:pt x="752" y="486"/>
                </a:lnTo>
                <a:lnTo>
                  <a:pt x="747" y="486"/>
                </a:lnTo>
                <a:lnTo>
                  <a:pt x="744" y="486"/>
                </a:lnTo>
                <a:lnTo>
                  <a:pt x="740" y="486"/>
                </a:lnTo>
                <a:lnTo>
                  <a:pt x="740" y="486"/>
                </a:lnTo>
                <a:lnTo>
                  <a:pt x="740" y="485"/>
                </a:lnTo>
                <a:lnTo>
                  <a:pt x="741" y="484"/>
                </a:lnTo>
                <a:lnTo>
                  <a:pt x="744" y="480"/>
                </a:lnTo>
                <a:lnTo>
                  <a:pt x="744" y="477"/>
                </a:lnTo>
                <a:lnTo>
                  <a:pt x="744" y="476"/>
                </a:lnTo>
                <a:lnTo>
                  <a:pt x="742" y="476"/>
                </a:lnTo>
                <a:lnTo>
                  <a:pt x="737" y="476"/>
                </a:lnTo>
                <a:lnTo>
                  <a:pt x="737" y="476"/>
                </a:lnTo>
                <a:lnTo>
                  <a:pt x="727" y="479"/>
                </a:lnTo>
                <a:lnTo>
                  <a:pt x="717" y="482"/>
                </a:lnTo>
                <a:lnTo>
                  <a:pt x="706" y="486"/>
                </a:lnTo>
                <a:lnTo>
                  <a:pt x="706" y="486"/>
                </a:lnTo>
                <a:lnTo>
                  <a:pt x="705" y="480"/>
                </a:lnTo>
                <a:lnTo>
                  <a:pt x="700" y="467"/>
                </a:lnTo>
                <a:lnTo>
                  <a:pt x="696" y="458"/>
                </a:lnTo>
                <a:lnTo>
                  <a:pt x="690" y="450"/>
                </a:lnTo>
                <a:lnTo>
                  <a:pt x="684" y="441"/>
                </a:lnTo>
                <a:lnTo>
                  <a:pt x="675" y="433"/>
                </a:lnTo>
                <a:lnTo>
                  <a:pt x="675" y="433"/>
                </a:lnTo>
                <a:lnTo>
                  <a:pt x="660" y="420"/>
                </a:lnTo>
                <a:lnTo>
                  <a:pt x="649" y="413"/>
                </a:lnTo>
                <a:lnTo>
                  <a:pt x="637" y="405"/>
                </a:lnTo>
                <a:lnTo>
                  <a:pt x="637" y="405"/>
                </a:lnTo>
                <a:lnTo>
                  <a:pt x="628" y="394"/>
                </a:lnTo>
                <a:lnTo>
                  <a:pt x="614" y="377"/>
                </a:lnTo>
                <a:lnTo>
                  <a:pt x="597" y="354"/>
                </a:lnTo>
                <a:lnTo>
                  <a:pt x="598" y="346"/>
                </a:lnTo>
                <a:lnTo>
                  <a:pt x="598" y="346"/>
                </a:lnTo>
                <a:lnTo>
                  <a:pt x="597" y="335"/>
                </a:lnTo>
                <a:lnTo>
                  <a:pt x="589" y="310"/>
                </a:lnTo>
                <a:lnTo>
                  <a:pt x="584" y="293"/>
                </a:lnTo>
                <a:lnTo>
                  <a:pt x="578" y="276"/>
                </a:lnTo>
                <a:lnTo>
                  <a:pt x="571" y="259"/>
                </a:lnTo>
                <a:lnTo>
                  <a:pt x="563" y="243"/>
                </a:lnTo>
                <a:lnTo>
                  <a:pt x="563" y="243"/>
                </a:lnTo>
                <a:lnTo>
                  <a:pt x="553" y="231"/>
                </a:lnTo>
                <a:lnTo>
                  <a:pt x="544" y="220"/>
                </a:lnTo>
                <a:lnTo>
                  <a:pt x="535" y="213"/>
                </a:lnTo>
                <a:lnTo>
                  <a:pt x="527" y="207"/>
                </a:lnTo>
                <a:lnTo>
                  <a:pt x="513" y="198"/>
                </a:lnTo>
                <a:lnTo>
                  <a:pt x="507" y="194"/>
                </a:lnTo>
                <a:lnTo>
                  <a:pt x="502" y="191"/>
                </a:lnTo>
                <a:lnTo>
                  <a:pt x="502" y="191"/>
                </a:lnTo>
                <a:lnTo>
                  <a:pt x="497" y="187"/>
                </a:lnTo>
                <a:lnTo>
                  <a:pt x="492" y="184"/>
                </a:lnTo>
                <a:lnTo>
                  <a:pt x="479" y="176"/>
                </a:lnTo>
                <a:lnTo>
                  <a:pt x="468" y="170"/>
                </a:lnTo>
                <a:lnTo>
                  <a:pt x="465" y="168"/>
                </a:lnTo>
                <a:lnTo>
                  <a:pt x="464" y="166"/>
                </a:lnTo>
                <a:lnTo>
                  <a:pt x="464" y="166"/>
                </a:lnTo>
                <a:lnTo>
                  <a:pt x="464" y="166"/>
                </a:lnTo>
                <a:lnTo>
                  <a:pt x="465" y="166"/>
                </a:lnTo>
                <a:lnTo>
                  <a:pt x="467" y="168"/>
                </a:lnTo>
                <a:lnTo>
                  <a:pt x="469" y="168"/>
                </a:lnTo>
                <a:lnTo>
                  <a:pt x="470" y="166"/>
                </a:lnTo>
                <a:lnTo>
                  <a:pt x="470" y="164"/>
                </a:lnTo>
                <a:lnTo>
                  <a:pt x="470" y="158"/>
                </a:lnTo>
                <a:lnTo>
                  <a:pt x="469" y="147"/>
                </a:lnTo>
                <a:lnTo>
                  <a:pt x="469" y="147"/>
                </a:lnTo>
                <a:lnTo>
                  <a:pt x="464" y="128"/>
                </a:lnTo>
                <a:lnTo>
                  <a:pt x="462" y="115"/>
                </a:lnTo>
                <a:lnTo>
                  <a:pt x="459" y="107"/>
                </a:lnTo>
                <a:lnTo>
                  <a:pt x="459" y="107"/>
                </a:lnTo>
                <a:lnTo>
                  <a:pt x="459" y="101"/>
                </a:lnTo>
                <a:lnTo>
                  <a:pt x="457" y="86"/>
                </a:lnTo>
                <a:lnTo>
                  <a:pt x="454" y="77"/>
                </a:lnTo>
                <a:lnTo>
                  <a:pt x="452" y="66"/>
                </a:lnTo>
                <a:lnTo>
                  <a:pt x="448" y="54"/>
                </a:lnTo>
                <a:lnTo>
                  <a:pt x="442" y="41"/>
                </a:lnTo>
                <a:lnTo>
                  <a:pt x="442" y="41"/>
                </a:lnTo>
                <a:lnTo>
                  <a:pt x="435" y="30"/>
                </a:lnTo>
                <a:lnTo>
                  <a:pt x="426" y="21"/>
                </a:lnTo>
                <a:lnTo>
                  <a:pt x="417" y="13"/>
                </a:lnTo>
                <a:lnTo>
                  <a:pt x="405" y="7"/>
                </a:lnTo>
                <a:lnTo>
                  <a:pt x="392" y="4"/>
                </a:lnTo>
                <a:lnTo>
                  <a:pt x="380" y="1"/>
                </a:lnTo>
                <a:lnTo>
                  <a:pt x="367" y="0"/>
                </a:lnTo>
                <a:lnTo>
                  <a:pt x="354" y="1"/>
                </a:lnTo>
                <a:lnTo>
                  <a:pt x="354" y="1"/>
                </a:lnTo>
                <a:lnTo>
                  <a:pt x="340" y="4"/>
                </a:lnTo>
                <a:lnTo>
                  <a:pt x="327" y="7"/>
                </a:lnTo>
                <a:lnTo>
                  <a:pt x="315" y="11"/>
                </a:lnTo>
                <a:lnTo>
                  <a:pt x="303" y="17"/>
                </a:lnTo>
                <a:lnTo>
                  <a:pt x="292" y="23"/>
                </a:lnTo>
                <a:lnTo>
                  <a:pt x="282" y="30"/>
                </a:lnTo>
                <a:lnTo>
                  <a:pt x="275" y="39"/>
                </a:lnTo>
                <a:lnTo>
                  <a:pt x="270" y="49"/>
                </a:lnTo>
                <a:lnTo>
                  <a:pt x="270" y="49"/>
                </a:lnTo>
                <a:lnTo>
                  <a:pt x="266" y="62"/>
                </a:lnTo>
                <a:lnTo>
                  <a:pt x="264" y="78"/>
                </a:lnTo>
                <a:lnTo>
                  <a:pt x="261" y="95"/>
                </a:lnTo>
                <a:lnTo>
                  <a:pt x="261" y="112"/>
                </a:lnTo>
                <a:lnTo>
                  <a:pt x="261" y="142"/>
                </a:lnTo>
                <a:lnTo>
                  <a:pt x="262" y="154"/>
                </a:lnTo>
                <a:lnTo>
                  <a:pt x="262" y="1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0B964212-0E1F-4709-92A4-376242841BB2}"/>
              </a:ext>
            </a:extLst>
          </p:cNvPr>
          <p:cNvSpPr>
            <a:spLocks noEditPoints="1"/>
          </p:cNvSpPr>
          <p:nvPr/>
        </p:nvSpPr>
        <p:spPr bwMode="auto">
          <a:xfrm>
            <a:off x="4572179" y="2699397"/>
            <a:ext cx="906908" cy="1651460"/>
          </a:xfrm>
          <a:custGeom>
            <a:avLst/>
            <a:gdLst>
              <a:gd name="T0" fmla="*/ 153 w 715"/>
              <a:gd name="T1" fmla="*/ 246 h 1302"/>
              <a:gd name="T2" fmla="*/ 96 w 715"/>
              <a:gd name="T3" fmla="*/ 305 h 1302"/>
              <a:gd name="T4" fmla="*/ 8 w 715"/>
              <a:gd name="T5" fmla="*/ 373 h 1302"/>
              <a:gd name="T6" fmla="*/ 20 w 715"/>
              <a:gd name="T7" fmla="*/ 433 h 1302"/>
              <a:gd name="T8" fmla="*/ 58 w 715"/>
              <a:gd name="T9" fmla="*/ 535 h 1302"/>
              <a:gd name="T10" fmla="*/ 65 w 715"/>
              <a:gd name="T11" fmla="*/ 675 h 1302"/>
              <a:gd name="T12" fmla="*/ 124 w 715"/>
              <a:gd name="T13" fmla="*/ 875 h 1302"/>
              <a:gd name="T14" fmla="*/ 144 w 715"/>
              <a:gd name="T15" fmla="*/ 936 h 1302"/>
              <a:gd name="T16" fmla="*/ 122 w 715"/>
              <a:gd name="T17" fmla="*/ 1027 h 1302"/>
              <a:gd name="T18" fmla="*/ 136 w 715"/>
              <a:gd name="T19" fmla="*/ 1156 h 1302"/>
              <a:gd name="T20" fmla="*/ 120 w 715"/>
              <a:gd name="T21" fmla="*/ 1236 h 1302"/>
              <a:gd name="T22" fmla="*/ 148 w 715"/>
              <a:gd name="T23" fmla="*/ 1295 h 1302"/>
              <a:gd name="T24" fmla="*/ 223 w 715"/>
              <a:gd name="T25" fmla="*/ 1295 h 1302"/>
              <a:gd name="T26" fmla="*/ 223 w 715"/>
              <a:gd name="T27" fmla="*/ 1235 h 1302"/>
              <a:gd name="T28" fmla="*/ 200 w 715"/>
              <a:gd name="T29" fmla="*/ 1162 h 1302"/>
              <a:gd name="T30" fmla="*/ 223 w 715"/>
              <a:gd name="T31" fmla="*/ 1043 h 1302"/>
              <a:gd name="T32" fmla="*/ 252 w 715"/>
              <a:gd name="T33" fmla="*/ 914 h 1302"/>
              <a:gd name="T34" fmla="*/ 228 w 715"/>
              <a:gd name="T35" fmla="*/ 707 h 1302"/>
              <a:gd name="T36" fmla="*/ 397 w 715"/>
              <a:gd name="T37" fmla="*/ 872 h 1302"/>
              <a:gd name="T38" fmla="*/ 414 w 715"/>
              <a:gd name="T39" fmla="*/ 924 h 1302"/>
              <a:gd name="T40" fmla="*/ 420 w 715"/>
              <a:gd name="T41" fmla="*/ 952 h 1302"/>
              <a:gd name="T42" fmla="*/ 461 w 715"/>
              <a:gd name="T43" fmla="*/ 1123 h 1302"/>
              <a:gd name="T44" fmla="*/ 466 w 715"/>
              <a:gd name="T45" fmla="*/ 1214 h 1302"/>
              <a:gd name="T46" fmla="*/ 480 w 715"/>
              <a:gd name="T47" fmla="*/ 1295 h 1302"/>
              <a:gd name="T48" fmla="*/ 526 w 715"/>
              <a:gd name="T49" fmla="*/ 1298 h 1302"/>
              <a:gd name="T50" fmla="*/ 571 w 715"/>
              <a:gd name="T51" fmla="*/ 1287 h 1302"/>
              <a:gd name="T52" fmla="*/ 628 w 715"/>
              <a:gd name="T53" fmla="*/ 1269 h 1302"/>
              <a:gd name="T54" fmla="*/ 655 w 715"/>
              <a:gd name="T55" fmla="*/ 1261 h 1302"/>
              <a:gd name="T56" fmla="*/ 713 w 715"/>
              <a:gd name="T57" fmla="*/ 1224 h 1302"/>
              <a:gd name="T58" fmla="*/ 704 w 715"/>
              <a:gd name="T59" fmla="*/ 1199 h 1302"/>
              <a:gd name="T60" fmla="*/ 603 w 715"/>
              <a:gd name="T61" fmla="*/ 1189 h 1302"/>
              <a:gd name="T62" fmla="*/ 551 w 715"/>
              <a:gd name="T63" fmla="*/ 1169 h 1302"/>
              <a:gd name="T64" fmla="*/ 529 w 715"/>
              <a:gd name="T65" fmla="*/ 946 h 1302"/>
              <a:gd name="T66" fmla="*/ 523 w 715"/>
              <a:gd name="T67" fmla="*/ 868 h 1302"/>
              <a:gd name="T68" fmla="*/ 511 w 715"/>
              <a:gd name="T69" fmla="*/ 811 h 1302"/>
              <a:gd name="T70" fmla="*/ 415 w 715"/>
              <a:gd name="T71" fmla="*/ 642 h 1302"/>
              <a:gd name="T72" fmla="*/ 330 w 715"/>
              <a:gd name="T73" fmla="*/ 546 h 1302"/>
              <a:gd name="T74" fmla="*/ 362 w 715"/>
              <a:gd name="T75" fmla="*/ 483 h 1302"/>
              <a:gd name="T76" fmla="*/ 447 w 715"/>
              <a:gd name="T77" fmla="*/ 524 h 1302"/>
              <a:gd name="T78" fmla="*/ 503 w 715"/>
              <a:gd name="T79" fmla="*/ 575 h 1302"/>
              <a:gd name="T80" fmla="*/ 527 w 715"/>
              <a:gd name="T81" fmla="*/ 600 h 1302"/>
              <a:gd name="T82" fmla="*/ 539 w 715"/>
              <a:gd name="T83" fmla="*/ 612 h 1302"/>
              <a:gd name="T84" fmla="*/ 563 w 715"/>
              <a:gd name="T85" fmla="*/ 612 h 1302"/>
              <a:gd name="T86" fmla="*/ 588 w 715"/>
              <a:gd name="T87" fmla="*/ 583 h 1302"/>
              <a:gd name="T88" fmla="*/ 550 w 715"/>
              <a:gd name="T89" fmla="*/ 528 h 1302"/>
              <a:gd name="T90" fmla="*/ 498 w 715"/>
              <a:gd name="T91" fmla="*/ 496 h 1302"/>
              <a:gd name="T92" fmla="*/ 448 w 715"/>
              <a:gd name="T93" fmla="*/ 413 h 1302"/>
              <a:gd name="T94" fmla="*/ 508 w 715"/>
              <a:gd name="T95" fmla="*/ 266 h 1302"/>
              <a:gd name="T96" fmla="*/ 482 w 715"/>
              <a:gd name="T97" fmla="*/ 217 h 1302"/>
              <a:gd name="T98" fmla="*/ 478 w 715"/>
              <a:gd name="T99" fmla="*/ 189 h 1302"/>
              <a:gd name="T100" fmla="*/ 503 w 715"/>
              <a:gd name="T101" fmla="*/ 127 h 1302"/>
              <a:gd name="T102" fmla="*/ 486 w 715"/>
              <a:gd name="T103" fmla="*/ 42 h 1302"/>
              <a:gd name="T104" fmla="*/ 413 w 715"/>
              <a:gd name="T105" fmla="*/ 0 h 1302"/>
              <a:gd name="T106" fmla="*/ 344 w 715"/>
              <a:gd name="T107" fmla="*/ 28 h 1302"/>
              <a:gd name="T108" fmla="*/ 314 w 715"/>
              <a:gd name="T109" fmla="*/ 119 h 1302"/>
              <a:gd name="T110" fmla="*/ 325 w 715"/>
              <a:gd name="T111" fmla="*/ 173 h 1302"/>
              <a:gd name="T112" fmla="*/ 115 w 715"/>
              <a:gd name="T113" fmla="*/ 390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5" h="1302">
                <a:moveTo>
                  <a:pt x="323" y="181"/>
                </a:moveTo>
                <a:lnTo>
                  <a:pt x="323" y="181"/>
                </a:lnTo>
                <a:lnTo>
                  <a:pt x="256" y="196"/>
                </a:lnTo>
                <a:lnTo>
                  <a:pt x="209" y="210"/>
                </a:lnTo>
                <a:lnTo>
                  <a:pt x="190" y="216"/>
                </a:lnTo>
                <a:lnTo>
                  <a:pt x="181" y="221"/>
                </a:lnTo>
                <a:lnTo>
                  <a:pt x="181" y="221"/>
                </a:lnTo>
                <a:lnTo>
                  <a:pt x="169" y="230"/>
                </a:lnTo>
                <a:lnTo>
                  <a:pt x="153" y="246"/>
                </a:lnTo>
                <a:lnTo>
                  <a:pt x="139" y="262"/>
                </a:lnTo>
                <a:lnTo>
                  <a:pt x="131" y="274"/>
                </a:lnTo>
                <a:lnTo>
                  <a:pt x="131" y="274"/>
                </a:lnTo>
                <a:lnTo>
                  <a:pt x="127" y="278"/>
                </a:lnTo>
                <a:lnTo>
                  <a:pt x="122" y="281"/>
                </a:lnTo>
                <a:lnTo>
                  <a:pt x="112" y="290"/>
                </a:lnTo>
                <a:lnTo>
                  <a:pt x="96" y="298"/>
                </a:lnTo>
                <a:lnTo>
                  <a:pt x="96" y="298"/>
                </a:lnTo>
                <a:lnTo>
                  <a:pt x="96" y="305"/>
                </a:lnTo>
                <a:lnTo>
                  <a:pt x="95" y="308"/>
                </a:lnTo>
                <a:lnTo>
                  <a:pt x="95" y="311"/>
                </a:lnTo>
                <a:lnTo>
                  <a:pt x="95" y="311"/>
                </a:lnTo>
                <a:lnTo>
                  <a:pt x="59" y="331"/>
                </a:lnTo>
                <a:lnTo>
                  <a:pt x="33" y="348"/>
                </a:lnTo>
                <a:lnTo>
                  <a:pt x="23" y="357"/>
                </a:lnTo>
                <a:lnTo>
                  <a:pt x="17" y="363"/>
                </a:lnTo>
                <a:lnTo>
                  <a:pt x="17" y="363"/>
                </a:lnTo>
                <a:lnTo>
                  <a:pt x="8" y="373"/>
                </a:lnTo>
                <a:lnTo>
                  <a:pt x="5" y="379"/>
                </a:lnTo>
                <a:lnTo>
                  <a:pt x="2" y="383"/>
                </a:lnTo>
                <a:lnTo>
                  <a:pt x="0" y="391"/>
                </a:lnTo>
                <a:lnTo>
                  <a:pt x="0" y="397"/>
                </a:lnTo>
                <a:lnTo>
                  <a:pt x="1" y="404"/>
                </a:lnTo>
                <a:lnTo>
                  <a:pt x="5" y="413"/>
                </a:lnTo>
                <a:lnTo>
                  <a:pt x="5" y="413"/>
                </a:lnTo>
                <a:lnTo>
                  <a:pt x="11" y="422"/>
                </a:lnTo>
                <a:lnTo>
                  <a:pt x="20" y="433"/>
                </a:lnTo>
                <a:lnTo>
                  <a:pt x="33" y="445"/>
                </a:lnTo>
                <a:lnTo>
                  <a:pt x="46" y="456"/>
                </a:lnTo>
                <a:lnTo>
                  <a:pt x="70" y="476"/>
                </a:lnTo>
                <a:lnTo>
                  <a:pt x="80" y="483"/>
                </a:lnTo>
                <a:lnTo>
                  <a:pt x="80" y="483"/>
                </a:lnTo>
                <a:lnTo>
                  <a:pt x="63" y="527"/>
                </a:lnTo>
                <a:lnTo>
                  <a:pt x="63" y="527"/>
                </a:lnTo>
                <a:lnTo>
                  <a:pt x="61" y="530"/>
                </a:lnTo>
                <a:lnTo>
                  <a:pt x="58" y="535"/>
                </a:lnTo>
                <a:lnTo>
                  <a:pt x="57" y="541"/>
                </a:lnTo>
                <a:lnTo>
                  <a:pt x="54" y="555"/>
                </a:lnTo>
                <a:lnTo>
                  <a:pt x="54" y="555"/>
                </a:lnTo>
                <a:lnTo>
                  <a:pt x="54" y="564"/>
                </a:lnTo>
                <a:lnTo>
                  <a:pt x="54" y="579"/>
                </a:lnTo>
                <a:lnTo>
                  <a:pt x="58" y="612"/>
                </a:lnTo>
                <a:lnTo>
                  <a:pt x="63" y="659"/>
                </a:lnTo>
                <a:lnTo>
                  <a:pt x="63" y="659"/>
                </a:lnTo>
                <a:lnTo>
                  <a:pt x="65" y="675"/>
                </a:lnTo>
                <a:lnTo>
                  <a:pt x="73" y="703"/>
                </a:lnTo>
                <a:lnTo>
                  <a:pt x="79" y="731"/>
                </a:lnTo>
                <a:lnTo>
                  <a:pt x="82" y="745"/>
                </a:lnTo>
                <a:lnTo>
                  <a:pt x="82" y="745"/>
                </a:lnTo>
                <a:lnTo>
                  <a:pt x="87" y="764"/>
                </a:lnTo>
                <a:lnTo>
                  <a:pt x="98" y="801"/>
                </a:lnTo>
                <a:lnTo>
                  <a:pt x="112" y="844"/>
                </a:lnTo>
                <a:lnTo>
                  <a:pt x="124" y="875"/>
                </a:lnTo>
                <a:lnTo>
                  <a:pt x="124" y="875"/>
                </a:lnTo>
                <a:lnTo>
                  <a:pt x="131" y="894"/>
                </a:lnTo>
                <a:lnTo>
                  <a:pt x="135" y="906"/>
                </a:lnTo>
                <a:lnTo>
                  <a:pt x="137" y="922"/>
                </a:lnTo>
                <a:lnTo>
                  <a:pt x="137" y="922"/>
                </a:lnTo>
                <a:lnTo>
                  <a:pt x="139" y="928"/>
                </a:lnTo>
                <a:lnTo>
                  <a:pt x="142" y="931"/>
                </a:lnTo>
                <a:lnTo>
                  <a:pt x="144" y="934"/>
                </a:lnTo>
                <a:lnTo>
                  <a:pt x="144" y="936"/>
                </a:lnTo>
                <a:lnTo>
                  <a:pt x="144" y="936"/>
                </a:lnTo>
                <a:lnTo>
                  <a:pt x="137" y="988"/>
                </a:lnTo>
                <a:lnTo>
                  <a:pt x="137" y="988"/>
                </a:lnTo>
                <a:lnTo>
                  <a:pt x="136" y="996"/>
                </a:lnTo>
                <a:lnTo>
                  <a:pt x="135" y="1002"/>
                </a:lnTo>
                <a:lnTo>
                  <a:pt x="132" y="1007"/>
                </a:lnTo>
                <a:lnTo>
                  <a:pt x="132" y="1007"/>
                </a:lnTo>
                <a:lnTo>
                  <a:pt x="129" y="1013"/>
                </a:lnTo>
                <a:lnTo>
                  <a:pt x="125" y="1019"/>
                </a:lnTo>
                <a:lnTo>
                  <a:pt x="122" y="1027"/>
                </a:lnTo>
                <a:lnTo>
                  <a:pt x="119" y="1038"/>
                </a:lnTo>
                <a:lnTo>
                  <a:pt x="116" y="1049"/>
                </a:lnTo>
                <a:lnTo>
                  <a:pt x="116" y="1061"/>
                </a:lnTo>
                <a:lnTo>
                  <a:pt x="119" y="1075"/>
                </a:lnTo>
                <a:lnTo>
                  <a:pt x="119" y="1075"/>
                </a:lnTo>
                <a:lnTo>
                  <a:pt x="131" y="1120"/>
                </a:lnTo>
                <a:lnTo>
                  <a:pt x="135" y="1138"/>
                </a:lnTo>
                <a:lnTo>
                  <a:pt x="136" y="1156"/>
                </a:lnTo>
                <a:lnTo>
                  <a:pt x="136" y="1156"/>
                </a:lnTo>
                <a:lnTo>
                  <a:pt x="136" y="1182"/>
                </a:lnTo>
                <a:lnTo>
                  <a:pt x="136" y="1189"/>
                </a:lnTo>
                <a:lnTo>
                  <a:pt x="135" y="1194"/>
                </a:lnTo>
                <a:lnTo>
                  <a:pt x="135" y="1194"/>
                </a:lnTo>
                <a:lnTo>
                  <a:pt x="131" y="1201"/>
                </a:lnTo>
                <a:lnTo>
                  <a:pt x="126" y="1210"/>
                </a:lnTo>
                <a:lnTo>
                  <a:pt x="122" y="1221"/>
                </a:lnTo>
                <a:lnTo>
                  <a:pt x="120" y="1228"/>
                </a:lnTo>
                <a:lnTo>
                  <a:pt x="120" y="1236"/>
                </a:lnTo>
                <a:lnTo>
                  <a:pt x="120" y="1236"/>
                </a:lnTo>
                <a:lnTo>
                  <a:pt x="121" y="1245"/>
                </a:lnTo>
                <a:lnTo>
                  <a:pt x="122" y="1255"/>
                </a:lnTo>
                <a:lnTo>
                  <a:pt x="126" y="1263"/>
                </a:lnTo>
                <a:lnTo>
                  <a:pt x="130" y="1273"/>
                </a:lnTo>
                <a:lnTo>
                  <a:pt x="135" y="1280"/>
                </a:lnTo>
                <a:lnTo>
                  <a:pt x="139" y="1287"/>
                </a:lnTo>
                <a:lnTo>
                  <a:pt x="144" y="1292"/>
                </a:lnTo>
                <a:lnTo>
                  <a:pt x="148" y="1295"/>
                </a:lnTo>
                <a:lnTo>
                  <a:pt x="148" y="1295"/>
                </a:lnTo>
                <a:lnTo>
                  <a:pt x="159" y="1298"/>
                </a:lnTo>
                <a:lnTo>
                  <a:pt x="172" y="1299"/>
                </a:lnTo>
                <a:lnTo>
                  <a:pt x="188" y="1302"/>
                </a:lnTo>
                <a:lnTo>
                  <a:pt x="204" y="1302"/>
                </a:lnTo>
                <a:lnTo>
                  <a:pt x="204" y="1302"/>
                </a:lnTo>
                <a:lnTo>
                  <a:pt x="210" y="1301"/>
                </a:lnTo>
                <a:lnTo>
                  <a:pt x="217" y="1298"/>
                </a:lnTo>
                <a:lnTo>
                  <a:pt x="223" y="1295"/>
                </a:lnTo>
                <a:lnTo>
                  <a:pt x="228" y="1290"/>
                </a:lnTo>
                <a:lnTo>
                  <a:pt x="233" y="1285"/>
                </a:lnTo>
                <a:lnTo>
                  <a:pt x="235" y="1279"/>
                </a:lnTo>
                <a:lnTo>
                  <a:pt x="238" y="1273"/>
                </a:lnTo>
                <a:lnTo>
                  <a:pt x="238" y="1265"/>
                </a:lnTo>
                <a:lnTo>
                  <a:pt x="238" y="1265"/>
                </a:lnTo>
                <a:lnTo>
                  <a:pt x="237" y="1258"/>
                </a:lnTo>
                <a:lnTo>
                  <a:pt x="233" y="1251"/>
                </a:lnTo>
                <a:lnTo>
                  <a:pt x="223" y="1235"/>
                </a:lnTo>
                <a:lnTo>
                  <a:pt x="215" y="1222"/>
                </a:lnTo>
                <a:lnTo>
                  <a:pt x="210" y="1216"/>
                </a:lnTo>
                <a:lnTo>
                  <a:pt x="210" y="1216"/>
                </a:lnTo>
                <a:lnTo>
                  <a:pt x="210" y="1203"/>
                </a:lnTo>
                <a:lnTo>
                  <a:pt x="210" y="1189"/>
                </a:lnTo>
                <a:lnTo>
                  <a:pt x="210" y="1189"/>
                </a:lnTo>
                <a:lnTo>
                  <a:pt x="209" y="1182"/>
                </a:lnTo>
                <a:lnTo>
                  <a:pt x="204" y="1173"/>
                </a:lnTo>
                <a:lnTo>
                  <a:pt x="200" y="1162"/>
                </a:lnTo>
                <a:lnTo>
                  <a:pt x="198" y="1155"/>
                </a:lnTo>
                <a:lnTo>
                  <a:pt x="198" y="1155"/>
                </a:lnTo>
                <a:lnTo>
                  <a:pt x="200" y="1143"/>
                </a:lnTo>
                <a:lnTo>
                  <a:pt x="204" y="1123"/>
                </a:lnTo>
                <a:lnTo>
                  <a:pt x="210" y="1101"/>
                </a:lnTo>
                <a:lnTo>
                  <a:pt x="216" y="1083"/>
                </a:lnTo>
                <a:lnTo>
                  <a:pt x="216" y="1083"/>
                </a:lnTo>
                <a:lnTo>
                  <a:pt x="220" y="1065"/>
                </a:lnTo>
                <a:lnTo>
                  <a:pt x="223" y="1043"/>
                </a:lnTo>
                <a:lnTo>
                  <a:pt x="226" y="1019"/>
                </a:lnTo>
                <a:lnTo>
                  <a:pt x="226" y="1019"/>
                </a:lnTo>
                <a:lnTo>
                  <a:pt x="239" y="990"/>
                </a:lnTo>
                <a:lnTo>
                  <a:pt x="248" y="964"/>
                </a:lnTo>
                <a:lnTo>
                  <a:pt x="251" y="953"/>
                </a:lnTo>
                <a:lnTo>
                  <a:pt x="254" y="944"/>
                </a:lnTo>
                <a:lnTo>
                  <a:pt x="254" y="944"/>
                </a:lnTo>
                <a:lnTo>
                  <a:pt x="254" y="931"/>
                </a:lnTo>
                <a:lnTo>
                  <a:pt x="252" y="914"/>
                </a:lnTo>
                <a:lnTo>
                  <a:pt x="246" y="872"/>
                </a:lnTo>
                <a:lnTo>
                  <a:pt x="234" y="804"/>
                </a:lnTo>
                <a:lnTo>
                  <a:pt x="234" y="804"/>
                </a:lnTo>
                <a:lnTo>
                  <a:pt x="232" y="781"/>
                </a:lnTo>
                <a:lnTo>
                  <a:pt x="228" y="747"/>
                </a:lnTo>
                <a:lnTo>
                  <a:pt x="227" y="718"/>
                </a:lnTo>
                <a:lnTo>
                  <a:pt x="227" y="709"/>
                </a:lnTo>
                <a:lnTo>
                  <a:pt x="227" y="707"/>
                </a:lnTo>
                <a:lnTo>
                  <a:pt x="228" y="707"/>
                </a:lnTo>
                <a:lnTo>
                  <a:pt x="228" y="707"/>
                </a:lnTo>
                <a:lnTo>
                  <a:pt x="237" y="718"/>
                </a:lnTo>
                <a:lnTo>
                  <a:pt x="256" y="736"/>
                </a:lnTo>
                <a:lnTo>
                  <a:pt x="278" y="756"/>
                </a:lnTo>
                <a:lnTo>
                  <a:pt x="299" y="775"/>
                </a:lnTo>
                <a:lnTo>
                  <a:pt x="299" y="775"/>
                </a:lnTo>
                <a:lnTo>
                  <a:pt x="323" y="798"/>
                </a:lnTo>
                <a:lnTo>
                  <a:pt x="354" y="828"/>
                </a:lnTo>
                <a:lnTo>
                  <a:pt x="397" y="872"/>
                </a:lnTo>
                <a:lnTo>
                  <a:pt x="397" y="872"/>
                </a:lnTo>
                <a:lnTo>
                  <a:pt x="403" y="878"/>
                </a:lnTo>
                <a:lnTo>
                  <a:pt x="409" y="884"/>
                </a:lnTo>
                <a:lnTo>
                  <a:pt x="413" y="891"/>
                </a:lnTo>
                <a:lnTo>
                  <a:pt x="414" y="896"/>
                </a:lnTo>
                <a:lnTo>
                  <a:pt x="415" y="901"/>
                </a:lnTo>
                <a:lnTo>
                  <a:pt x="415" y="901"/>
                </a:lnTo>
                <a:lnTo>
                  <a:pt x="415" y="913"/>
                </a:lnTo>
                <a:lnTo>
                  <a:pt x="414" y="924"/>
                </a:lnTo>
                <a:lnTo>
                  <a:pt x="413" y="931"/>
                </a:lnTo>
                <a:lnTo>
                  <a:pt x="413" y="934"/>
                </a:lnTo>
                <a:lnTo>
                  <a:pt x="413" y="936"/>
                </a:lnTo>
                <a:lnTo>
                  <a:pt x="413" y="936"/>
                </a:lnTo>
                <a:lnTo>
                  <a:pt x="415" y="937"/>
                </a:lnTo>
                <a:lnTo>
                  <a:pt x="416" y="939"/>
                </a:lnTo>
                <a:lnTo>
                  <a:pt x="420" y="940"/>
                </a:lnTo>
                <a:lnTo>
                  <a:pt x="420" y="940"/>
                </a:lnTo>
                <a:lnTo>
                  <a:pt x="420" y="952"/>
                </a:lnTo>
                <a:lnTo>
                  <a:pt x="421" y="981"/>
                </a:lnTo>
                <a:lnTo>
                  <a:pt x="422" y="998"/>
                </a:lnTo>
                <a:lnTo>
                  <a:pt x="425" y="1015"/>
                </a:lnTo>
                <a:lnTo>
                  <a:pt x="427" y="1031"/>
                </a:lnTo>
                <a:lnTo>
                  <a:pt x="432" y="1046"/>
                </a:lnTo>
                <a:lnTo>
                  <a:pt x="432" y="1046"/>
                </a:lnTo>
                <a:lnTo>
                  <a:pt x="443" y="1070"/>
                </a:lnTo>
                <a:lnTo>
                  <a:pt x="454" y="1097"/>
                </a:lnTo>
                <a:lnTo>
                  <a:pt x="461" y="1123"/>
                </a:lnTo>
                <a:lnTo>
                  <a:pt x="465" y="1137"/>
                </a:lnTo>
                <a:lnTo>
                  <a:pt x="466" y="1149"/>
                </a:lnTo>
                <a:lnTo>
                  <a:pt x="466" y="1149"/>
                </a:lnTo>
                <a:lnTo>
                  <a:pt x="469" y="1173"/>
                </a:lnTo>
                <a:lnTo>
                  <a:pt x="470" y="1191"/>
                </a:lnTo>
                <a:lnTo>
                  <a:pt x="470" y="1208"/>
                </a:lnTo>
                <a:lnTo>
                  <a:pt x="470" y="1208"/>
                </a:lnTo>
                <a:lnTo>
                  <a:pt x="469" y="1210"/>
                </a:lnTo>
                <a:lnTo>
                  <a:pt x="466" y="1214"/>
                </a:lnTo>
                <a:lnTo>
                  <a:pt x="464" y="1227"/>
                </a:lnTo>
                <a:lnTo>
                  <a:pt x="464" y="1245"/>
                </a:lnTo>
                <a:lnTo>
                  <a:pt x="464" y="1245"/>
                </a:lnTo>
                <a:lnTo>
                  <a:pt x="464" y="1256"/>
                </a:lnTo>
                <a:lnTo>
                  <a:pt x="466" y="1265"/>
                </a:lnTo>
                <a:lnTo>
                  <a:pt x="469" y="1275"/>
                </a:lnTo>
                <a:lnTo>
                  <a:pt x="472" y="1284"/>
                </a:lnTo>
                <a:lnTo>
                  <a:pt x="476" y="1290"/>
                </a:lnTo>
                <a:lnTo>
                  <a:pt x="480" y="1295"/>
                </a:lnTo>
                <a:lnTo>
                  <a:pt x="483" y="1297"/>
                </a:lnTo>
                <a:lnTo>
                  <a:pt x="486" y="1298"/>
                </a:lnTo>
                <a:lnTo>
                  <a:pt x="486" y="1298"/>
                </a:lnTo>
                <a:lnTo>
                  <a:pt x="511" y="1295"/>
                </a:lnTo>
                <a:lnTo>
                  <a:pt x="511" y="1295"/>
                </a:lnTo>
                <a:lnTo>
                  <a:pt x="514" y="1296"/>
                </a:lnTo>
                <a:lnTo>
                  <a:pt x="517" y="1297"/>
                </a:lnTo>
                <a:lnTo>
                  <a:pt x="521" y="1298"/>
                </a:lnTo>
                <a:lnTo>
                  <a:pt x="526" y="1298"/>
                </a:lnTo>
                <a:lnTo>
                  <a:pt x="526" y="1298"/>
                </a:lnTo>
                <a:lnTo>
                  <a:pt x="532" y="1297"/>
                </a:lnTo>
                <a:lnTo>
                  <a:pt x="535" y="1296"/>
                </a:lnTo>
                <a:lnTo>
                  <a:pt x="539" y="1293"/>
                </a:lnTo>
                <a:lnTo>
                  <a:pt x="539" y="1293"/>
                </a:lnTo>
                <a:lnTo>
                  <a:pt x="550" y="1292"/>
                </a:lnTo>
                <a:lnTo>
                  <a:pt x="560" y="1291"/>
                </a:lnTo>
                <a:lnTo>
                  <a:pt x="571" y="1287"/>
                </a:lnTo>
                <a:lnTo>
                  <a:pt x="571" y="1287"/>
                </a:lnTo>
                <a:lnTo>
                  <a:pt x="593" y="1280"/>
                </a:lnTo>
                <a:lnTo>
                  <a:pt x="606" y="1276"/>
                </a:lnTo>
                <a:lnTo>
                  <a:pt x="606" y="1276"/>
                </a:lnTo>
                <a:lnTo>
                  <a:pt x="612" y="1274"/>
                </a:lnTo>
                <a:lnTo>
                  <a:pt x="619" y="1273"/>
                </a:lnTo>
                <a:lnTo>
                  <a:pt x="619" y="1273"/>
                </a:lnTo>
                <a:lnTo>
                  <a:pt x="624" y="1272"/>
                </a:lnTo>
                <a:lnTo>
                  <a:pt x="628" y="1269"/>
                </a:lnTo>
                <a:lnTo>
                  <a:pt x="628" y="1269"/>
                </a:lnTo>
                <a:lnTo>
                  <a:pt x="628" y="1268"/>
                </a:lnTo>
                <a:lnTo>
                  <a:pt x="628" y="1267"/>
                </a:lnTo>
                <a:lnTo>
                  <a:pt x="625" y="1265"/>
                </a:lnTo>
                <a:lnTo>
                  <a:pt x="625" y="1264"/>
                </a:lnTo>
                <a:lnTo>
                  <a:pt x="627" y="1264"/>
                </a:lnTo>
                <a:lnTo>
                  <a:pt x="633" y="1264"/>
                </a:lnTo>
                <a:lnTo>
                  <a:pt x="633" y="1264"/>
                </a:lnTo>
                <a:lnTo>
                  <a:pt x="644" y="1263"/>
                </a:lnTo>
                <a:lnTo>
                  <a:pt x="655" y="1261"/>
                </a:lnTo>
                <a:lnTo>
                  <a:pt x="665" y="1256"/>
                </a:lnTo>
                <a:lnTo>
                  <a:pt x="678" y="1248"/>
                </a:lnTo>
                <a:lnTo>
                  <a:pt x="678" y="1248"/>
                </a:lnTo>
                <a:lnTo>
                  <a:pt x="691" y="1240"/>
                </a:lnTo>
                <a:lnTo>
                  <a:pt x="701" y="1234"/>
                </a:lnTo>
                <a:lnTo>
                  <a:pt x="709" y="1229"/>
                </a:lnTo>
                <a:lnTo>
                  <a:pt x="712" y="1227"/>
                </a:lnTo>
                <a:lnTo>
                  <a:pt x="713" y="1224"/>
                </a:lnTo>
                <a:lnTo>
                  <a:pt x="713" y="1224"/>
                </a:lnTo>
                <a:lnTo>
                  <a:pt x="715" y="1218"/>
                </a:lnTo>
                <a:lnTo>
                  <a:pt x="715" y="1212"/>
                </a:lnTo>
                <a:lnTo>
                  <a:pt x="715" y="1210"/>
                </a:lnTo>
                <a:lnTo>
                  <a:pt x="714" y="1207"/>
                </a:lnTo>
                <a:lnTo>
                  <a:pt x="713" y="1206"/>
                </a:lnTo>
                <a:lnTo>
                  <a:pt x="709" y="1203"/>
                </a:lnTo>
                <a:lnTo>
                  <a:pt x="709" y="1203"/>
                </a:lnTo>
                <a:lnTo>
                  <a:pt x="707" y="1201"/>
                </a:lnTo>
                <a:lnTo>
                  <a:pt x="704" y="1199"/>
                </a:lnTo>
                <a:lnTo>
                  <a:pt x="704" y="1197"/>
                </a:lnTo>
                <a:lnTo>
                  <a:pt x="702" y="1195"/>
                </a:lnTo>
                <a:lnTo>
                  <a:pt x="699" y="1194"/>
                </a:lnTo>
                <a:lnTo>
                  <a:pt x="693" y="1194"/>
                </a:lnTo>
                <a:lnTo>
                  <a:pt x="673" y="1193"/>
                </a:lnTo>
                <a:lnTo>
                  <a:pt x="673" y="1193"/>
                </a:lnTo>
                <a:lnTo>
                  <a:pt x="628" y="1191"/>
                </a:lnTo>
                <a:lnTo>
                  <a:pt x="603" y="1189"/>
                </a:lnTo>
                <a:lnTo>
                  <a:pt x="603" y="1189"/>
                </a:lnTo>
                <a:lnTo>
                  <a:pt x="584" y="1186"/>
                </a:lnTo>
                <a:lnTo>
                  <a:pt x="576" y="1185"/>
                </a:lnTo>
                <a:lnTo>
                  <a:pt x="573" y="1184"/>
                </a:lnTo>
                <a:lnTo>
                  <a:pt x="571" y="1182"/>
                </a:lnTo>
                <a:lnTo>
                  <a:pt x="571" y="1182"/>
                </a:lnTo>
                <a:lnTo>
                  <a:pt x="566" y="1178"/>
                </a:lnTo>
                <a:lnTo>
                  <a:pt x="560" y="1174"/>
                </a:lnTo>
                <a:lnTo>
                  <a:pt x="551" y="1169"/>
                </a:lnTo>
                <a:lnTo>
                  <a:pt x="551" y="1169"/>
                </a:lnTo>
                <a:lnTo>
                  <a:pt x="550" y="1165"/>
                </a:lnTo>
                <a:lnTo>
                  <a:pt x="545" y="1148"/>
                </a:lnTo>
                <a:lnTo>
                  <a:pt x="539" y="1121"/>
                </a:lnTo>
                <a:lnTo>
                  <a:pt x="538" y="1104"/>
                </a:lnTo>
                <a:lnTo>
                  <a:pt x="535" y="1086"/>
                </a:lnTo>
                <a:lnTo>
                  <a:pt x="535" y="1086"/>
                </a:lnTo>
                <a:lnTo>
                  <a:pt x="532" y="999"/>
                </a:lnTo>
                <a:lnTo>
                  <a:pt x="529" y="946"/>
                </a:lnTo>
                <a:lnTo>
                  <a:pt x="529" y="946"/>
                </a:lnTo>
                <a:lnTo>
                  <a:pt x="527" y="925"/>
                </a:lnTo>
                <a:lnTo>
                  <a:pt x="527" y="925"/>
                </a:lnTo>
                <a:lnTo>
                  <a:pt x="531" y="922"/>
                </a:lnTo>
                <a:lnTo>
                  <a:pt x="533" y="918"/>
                </a:lnTo>
                <a:lnTo>
                  <a:pt x="534" y="916"/>
                </a:lnTo>
                <a:lnTo>
                  <a:pt x="534" y="916"/>
                </a:lnTo>
                <a:lnTo>
                  <a:pt x="529" y="895"/>
                </a:lnTo>
                <a:lnTo>
                  <a:pt x="526" y="880"/>
                </a:lnTo>
                <a:lnTo>
                  <a:pt x="523" y="868"/>
                </a:lnTo>
                <a:lnTo>
                  <a:pt x="523" y="868"/>
                </a:lnTo>
                <a:lnTo>
                  <a:pt x="523" y="858"/>
                </a:lnTo>
                <a:lnTo>
                  <a:pt x="523" y="850"/>
                </a:lnTo>
                <a:lnTo>
                  <a:pt x="523" y="840"/>
                </a:lnTo>
                <a:lnTo>
                  <a:pt x="522" y="832"/>
                </a:lnTo>
                <a:lnTo>
                  <a:pt x="522" y="832"/>
                </a:lnTo>
                <a:lnTo>
                  <a:pt x="518" y="822"/>
                </a:lnTo>
                <a:lnTo>
                  <a:pt x="511" y="811"/>
                </a:lnTo>
                <a:lnTo>
                  <a:pt x="511" y="811"/>
                </a:lnTo>
                <a:lnTo>
                  <a:pt x="500" y="795"/>
                </a:lnTo>
                <a:lnTo>
                  <a:pt x="500" y="795"/>
                </a:lnTo>
                <a:lnTo>
                  <a:pt x="492" y="777"/>
                </a:lnTo>
                <a:lnTo>
                  <a:pt x="471" y="736"/>
                </a:lnTo>
                <a:lnTo>
                  <a:pt x="448" y="690"/>
                </a:lnTo>
                <a:lnTo>
                  <a:pt x="437" y="671"/>
                </a:lnTo>
                <a:lnTo>
                  <a:pt x="429" y="659"/>
                </a:lnTo>
                <a:lnTo>
                  <a:pt x="429" y="659"/>
                </a:lnTo>
                <a:lnTo>
                  <a:pt x="415" y="642"/>
                </a:lnTo>
                <a:lnTo>
                  <a:pt x="402" y="626"/>
                </a:lnTo>
                <a:lnTo>
                  <a:pt x="392" y="614"/>
                </a:lnTo>
                <a:lnTo>
                  <a:pt x="385" y="607"/>
                </a:lnTo>
                <a:lnTo>
                  <a:pt x="385" y="607"/>
                </a:lnTo>
                <a:lnTo>
                  <a:pt x="359" y="584"/>
                </a:lnTo>
                <a:lnTo>
                  <a:pt x="339" y="563"/>
                </a:lnTo>
                <a:lnTo>
                  <a:pt x="339" y="563"/>
                </a:lnTo>
                <a:lnTo>
                  <a:pt x="334" y="554"/>
                </a:lnTo>
                <a:lnTo>
                  <a:pt x="330" y="546"/>
                </a:lnTo>
                <a:lnTo>
                  <a:pt x="330" y="541"/>
                </a:lnTo>
                <a:lnTo>
                  <a:pt x="330" y="541"/>
                </a:lnTo>
                <a:lnTo>
                  <a:pt x="331" y="520"/>
                </a:lnTo>
                <a:lnTo>
                  <a:pt x="331" y="520"/>
                </a:lnTo>
                <a:lnTo>
                  <a:pt x="342" y="506"/>
                </a:lnTo>
                <a:lnTo>
                  <a:pt x="351" y="495"/>
                </a:lnTo>
                <a:lnTo>
                  <a:pt x="358" y="487"/>
                </a:lnTo>
                <a:lnTo>
                  <a:pt x="358" y="487"/>
                </a:lnTo>
                <a:lnTo>
                  <a:pt x="362" y="483"/>
                </a:lnTo>
                <a:lnTo>
                  <a:pt x="367" y="476"/>
                </a:lnTo>
                <a:lnTo>
                  <a:pt x="378" y="456"/>
                </a:lnTo>
                <a:lnTo>
                  <a:pt x="392" y="432"/>
                </a:lnTo>
                <a:lnTo>
                  <a:pt x="392" y="432"/>
                </a:lnTo>
                <a:lnTo>
                  <a:pt x="409" y="465"/>
                </a:lnTo>
                <a:lnTo>
                  <a:pt x="430" y="505"/>
                </a:lnTo>
                <a:lnTo>
                  <a:pt x="430" y="505"/>
                </a:lnTo>
                <a:lnTo>
                  <a:pt x="441" y="517"/>
                </a:lnTo>
                <a:lnTo>
                  <a:pt x="447" y="524"/>
                </a:lnTo>
                <a:lnTo>
                  <a:pt x="452" y="532"/>
                </a:lnTo>
                <a:lnTo>
                  <a:pt x="452" y="532"/>
                </a:lnTo>
                <a:lnTo>
                  <a:pt x="459" y="547"/>
                </a:lnTo>
                <a:lnTo>
                  <a:pt x="464" y="555"/>
                </a:lnTo>
                <a:lnTo>
                  <a:pt x="466" y="557"/>
                </a:lnTo>
                <a:lnTo>
                  <a:pt x="470" y="560"/>
                </a:lnTo>
                <a:lnTo>
                  <a:pt x="470" y="560"/>
                </a:lnTo>
                <a:lnTo>
                  <a:pt x="489" y="569"/>
                </a:lnTo>
                <a:lnTo>
                  <a:pt x="503" y="575"/>
                </a:lnTo>
                <a:lnTo>
                  <a:pt x="503" y="575"/>
                </a:lnTo>
                <a:lnTo>
                  <a:pt x="511" y="580"/>
                </a:lnTo>
                <a:lnTo>
                  <a:pt x="516" y="583"/>
                </a:lnTo>
                <a:lnTo>
                  <a:pt x="518" y="586"/>
                </a:lnTo>
                <a:lnTo>
                  <a:pt x="518" y="586"/>
                </a:lnTo>
                <a:lnTo>
                  <a:pt x="521" y="589"/>
                </a:lnTo>
                <a:lnTo>
                  <a:pt x="523" y="591"/>
                </a:lnTo>
                <a:lnTo>
                  <a:pt x="526" y="594"/>
                </a:lnTo>
                <a:lnTo>
                  <a:pt x="527" y="600"/>
                </a:lnTo>
                <a:lnTo>
                  <a:pt x="527" y="600"/>
                </a:lnTo>
                <a:lnTo>
                  <a:pt x="528" y="612"/>
                </a:lnTo>
                <a:lnTo>
                  <a:pt x="529" y="616"/>
                </a:lnTo>
                <a:lnTo>
                  <a:pt x="533" y="617"/>
                </a:lnTo>
                <a:lnTo>
                  <a:pt x="533" y="617"/>
                </a:lnTo>
                <a:lnTo>
                  <a:pt x="535" y="617"/>
                </a:lnTo>
                <a:lnTo>
                  <a:pt x="538" y="616"/>
                </a:lnTo>
                <a:lnTo>
                  <a:pt x="539" y="612"/>
                </a:lnTo>
                <a:lnTo>
                  <a:pt x="539" y="612"/>
                </a:lnTo>
                <a:lnTo>
                  <a:pt x="544" y="616"/>
                </a:lnTo>
                <a:lnTo>
                  <a:pt x="548" y="617"/>
                </a:lnTo>
                <a:lnTo>
                  <a:pt x="551" y="617"/>
                </a:lnTo>
                <a:lnTo>
                  <a:pt x="551" y="617"/>
                </a:lnTo>
                <a:lnTo>
                  <a:pt x="557" y="614"/>
                </a:lnTo>
                <a:lnTo>
                  <a:pt x="560" y="612"/>
                </a:lnTo>
                <a:lnTo>
                  <a:pt x="560" y="612"/>
                </a:lnTo>
                <a:lnTo>
                  <a:pt x="562" y="613"/>
                </a:lnTo>
                <a:lnTo>
                  <a:pt x="563" y="612"/>
                </a:lnTo>
                <a:lnTo>
                  <a:pt x="566" y="608"/>
                </a:lnTo>
                <a:lnTo>
                  <a:pt x="566" y="608"/>
                </a:lnTo>
                <a:lnTo>
                  <a:pt x="568" y="602"/>
                </a:lnTo>
                <a:lnTo>
                  <a:pt x="569" y="594"/>
                </a:lnTo>
                <a:lnTo>
                  <a:pt x="571" y="584"/>
                </a:lnTo>
                <a:lnTo>
                  <a:pt x="571" y="584"/>
                </a:lnTo>
                <a:lnTo>
                  <a:pt x="579" y="585"/>
                </a:lnTo>
                <a:lnTo>
                  <a:pt x="585" y="584"/>
                </a:lnTo>
                <a:lnTo>
                  <a:pt x="588" y="583"/>
                </a:lnTo>
                <a:lnTo>
                  <a:pt x="588" y="580"/>
                </a:lnTo>
                <a:lnTo>
                  <a:pt x="588" y="580"/>
                </a:lnTo>
                <a:lnTo>
                  <a:pt x="585" y="573"/>
                </a:lnTo>
                <a:lnTo>
                  <a:pt x="579" y="562"/>
                </a:lnTo>
                <a:lnTo>
                  <a:pt x="571" y="549"/>
                </a:lnTo>
                <a:lnTo>
                  <a:pt x="563" y="539"/>
                </a:lnTo>
                <a:lnTo>
                  <a:pt x="563" y="539"/>
                </a:lnTo>
                <a:lnTo>
                  <a:pt x="557" y="533"/>
                </a:lnTo>
                <a:lnTo>
                  <a:pt x="550" y="528"/>
                </a:lnTo>
                <a:lnTo>
                  <a:pt x="543" y="523"/>
                </a:lnTo>
                <a:lnTo>
                  <a:pt x="534" y="517"/>
                </a:lnTo>
                <a:lnTo>
                  <a:pt x="534" y="517"/>
                </a:lnTo>
                <a:lnTo>
                  <a:pt x="528" y="510"/>
                </a:lnTo>
                <a:lnTo>
                  <a:pt x="523" y="505"/>
                </a:lnTo>
                <a:lnTo>
                  <a:pt x="520" y="501"/>
                </a:lnTo>
                <a:lnTo>
                  <a:pt x="515" y="499"/>
                </a:lnTo>
                <a:lnTo>
                  <a:pt x="515" y="499"/>
                </a:lnTo>
                <a:lnTo>
                  <a:pt x="498" y="496"/>
                </a:lnTo>
                <a:lnTo>
                  <a:pt x="486" y="495"/>
                </a:lnTo>
                <a:lnTo>
                  <a:pt x="486" y="495"/>
                </a:lnTo>
                <a:lnTo>
                  <a:pt x="475" y="483"/>
                </a:lnTo>
                <a:lnTo>
                  <a:pt x="466" y="473"/>
                </a:lnTo>
                <a:lnTo>
                  <a:pt x="464" y="469"/>
                </a:lnTo>
                <a:lnTo>
                  <a:pt x="464" y="466"/>
                </a:lnTo>
                <a:lnTo>
                  <a:pt x="464" y="466"/>
                </a:lnTo>
                <a:lnTo>
                  <a:pt x="459" y="448"/>
                </a:lnTo>
                <a:lnTo>
                  <a:pt x="448" y="413"/>
                </a:lnTo>
                <a:lnTo>
                  <a:pt x="433" y="363"/>
                </a:lnTo>
                <a:lnTo>
                  <a:pt x="433" y="363"/>
                </a:lnTo>
                <a:lnTo>
                  <a:pt x="461" y="336"/>
                </a:lnTo>
                <a:lnTo>
                  <a:pt x="482" y="314"/>
                </a:lnTo>
                <a:lnTo>
                  <a:pt x="489" y="305"/>
                </a:lnTo>
                <a:lnTo>
                  <a:pt x="494" y="296"/>
                </a:lnTo>
                <a:lnTo>
                  <a:pt x="494" y="296"/>
                </a:lnTo>
                <a:lnTo>
                  <a:pt x="504" y="274"/>
                </a:lnTo>
                <a:lnTo>
                  <a:pt x="508" y="266"/>
                </a:lnTo>
                <a:lnTo>
                  <a:pt x="509" y="258"/>
                </a:lnTo>
                <a:lnTo>
                  <a:pt x="509" y="258"/>
                </a:lnTo>
                <a:lnTo>
                  <a:pt x="508" y="253"/>
                </a:lnTo>
                <a:lnTo>
                  <a:pt x="505" y="249"/>
                </a:lnTo>
                <a:lnTo>
                  <a:pt x="498" y="236"/>
                </a:lnTo>
                <a:lnTo>
                  <a:pt x="489" y="224"/>
                </a:lnTo>
                <a:lnTo>
                  <a:pt x="486" y="219"/>
                </a:lnTo>
                <a:lnTo>
                  <a:pt x="482" y="217"/>
                </a:lnTo>
                <a:lnTo>
                  <a:pt x="482" y="217"/>
                </a:lnTo>
                <a:lnTo>
                  <a:pt x="470" y="207"/>
                </a:lnTo>
                <a:lnTo>
                  <a:pt x="464" y="202"/>
                </a:lnTo>
                <a:lnTo>
                  <a:pt x="470" y="184"/>
                </a:lnTo>
                <a:lnTo>
                  <a:pt x="470" y="184"/>
                </a:lnTo>
                <a:lnTo>
                  <a:pt x="472" y="188"/>
                </a:lnTo>
                <a:lnTo>
                  <a:pt x="475" y="189"/>
                </a:lnTo>
                <a:lnTo>
                  <a:pt x="477" y="189"/>
                </a:lnTo>
                <a:lnTo>
                  <a:pt x="478" y="189"/>
                </a:lnTo>
                <a:lnTo>
                  <a:pt x="478" y="189"/>
                </a:lnTo>
                <a:lnTo>
                  <a:pt x="482" y="187"/>
                </a:lnTo>
                <a:lnTo>
                  <a:pt x="484" y="184"/>
                </a:lnTo>
                <a:lnTo>
                  <a:pt x="492" y="175"/>
                </a:lnTo>
                <a:lnTo>
                  <a:pt x="498" y="162"/>
                </a:lnTo>
                <a:lnTo>
                  <a:pt x="503" y="149"/>
                </a:lnTo>
                <a:lnTo>
                  <a:pt x="503" y="149"/>
                </a:lnTo>
                <a:lnTo>
                  <a:pt x="504" y="143"/>
                </a:lnTo>
                <a:lnTo>
                  <a:pt x="504" y="137"/>
                </a:lnTo>
                <a:lnTo>
                  <a:pt x="503" y="127"/>
                </a:lnTo>
                <a:lnTo>
                  <a:pt x="499" y="120"/>
                </a:lnTo>
                <a:lnTo>
                  <a:pt x="498" y="117"/>
                </a:lnTo>
                <a:lnTo>
                  <a:pt x="498" y="117"/>
                </a:lnTo>
                <a:lnTo>
                  <a:pt x="498" y="109"/>
                </a:lnTo>
                <a:lnTo>
                  <a:pt x="497" y="89"/>
                </a:lnTo>
                <a:lnTo>
                  <a:pt x="495" y="76"/>
                </a:lnTo>
                <a:lnTo>
                  <a:pt x="493" y="64"/>
                </a:lnTo>
                <a:lnTo>
                  <a:pt x="491" y="52"/>
                </a:lnTo>
                <a:lnTo>
                  <a:pt x="486" y="42"/>
                </a:lnTo>
                <a:lnTo>
                  <a:pt x="486" y="42"/>
                </a:lnTo>
                <a:lnTo>
                  <a:pt x="480" y="32"/>
                </a:lnTo>
                <a:lnTo>
                  <a:pt x="472" y="25"/>
                </a:lnTo>
                <a:lnTo>
                  <a:pt x="464" y="18"/>
                </a:lnTo>
                <a:lnTo>
                  <a:pt x="454" y="12"/>
                </a:lnTo>
                <a:lnTo>
                  <a:pt x="444" y="7"/>
                </a:lnTo>
                <a:lnTo>
                  <a:pt x="433" y="3"/>
                </a:lnTo>
                <a:lnTo>
                  <a:pt x="424" y="1"/>
                </a:lnTo>
                <a:lnTo>
                  <a:pt x="413" y="0"/>
                </a:lnTo>
                <a:lnTo>
                  <a:pt x="413" y="0"/>
                </a:lnTo>
                <a:lnTo>
                  <a:pt x="403" y="1"/>
                </a:lnTo>
                <a:lnTo>
                  <a:pt x="392" y="2"/>
                </a:lnTo>
                <a:lnTo>
                  <a:pt x="382" y="4"/>
                </a:lnTo>
                <a:lnTo>
                  <a:pt x="373" y="8"/>
                </a:lnTo>
                <a:lnTo>
                  <a:pt x="364" y="13"/>
                </a:lnTo>
                <a:lnTo>
                  <a:pt x="356" y="17"/>
                </a:lnTo>
                <a:lnTo>
                  <a:pt x="350" y="23"/>
                </a:lnTo>
                <a:lnTo>
                  <a:pt x="344" y="28"/>
                </a:lnTo>
                <a:lnTo>
                  <a:pt x="344" y="28"/>
                </a:lnTo>
                <a:lnTo>
                  <a:pt x="339" y="36"/>
                </a:lnTo>
                <a:lnTo>
                  <a:pt x="335" y="47"/>
                </a:lnTo>
                <a:lnTo>
                  <a:pt x="327" y="74"/>
                </a:lnTo>
                <a:lnTo>
                  <a:pt x="320" y="98"/>
                </a:lnTo>
                <a:lnTo>
                  <a:pt x="318" y="109"/>
                </a:lnTo>
                <a:lnTo>
                  <a:pt x="318" y="109"/>
                </a:lnTo>
                <a:lnTo>
                  <a:pt x="316" y="113"/>
                </a:lnTo>
                <a:lnTo>
                  <a:pt x="314" y="119"/>
                </a:lnTo>
                <a:lnTo>
                  <a:pt x="312" y="128"/>
                </a:lnTo>
                <a:lnTo>
                  <a:pt x="312" y="128"/>
                </a:lnTo>
                <a:lnTo>
                  <a:pt x="312" y="134"/>
                </a:lnTo>
                <a:lnTo>
                  <a:pt x="313" y="141"/>
                </a:lnTo>
                <a:lnTo>
                  <a:pt x="316" y="153"/>
                </a:lnTo>
                <a:lnTo>
                  <a:pt x="320" y="164"/>
                </a:lnTo>
                <a:lnTo>
                  <a:pt x="323" y="170"/>
                </a:lnTo>
                <a:lnTo>
                  <a:pt x="323" y="170"/>
                </a:lnTo>
                <a:lnTo>
                  <a:pt x="325" y="173"/>
                </a:lnTo>
                <a:lnTo>
                  <a:pt x="327" y="175"/>
                </a:lnTo>
                <a:lnTo>
                  <a:pt x="327" y="175"/>
                </a:lnTo>
                <a:lnTo>
                  <a:pt x="324" y="178"/>
                </a:lnTo>
                <a:lnTo>
                  <a:pt x="323" y="181"/>
                </a:lnTo>
                <a:lnTo>
                  <a:pt x="323" y="181"/>
                </a:lnTo>
                <a:close/>
                <a:moveTo>
                  <a:pt x="115" y="390"/>
                </a:moveTo>
                <a:lnTo>
                  <a:pt x="110" y="410"/>
                </a:lnTo>
                <a:lnTo>
                  <a:pt x="99" y="392"/>
                </a:lnTo>
                <a:lnTo>
                  <a:pt x="115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340C9EEC-5CC9-4419-8C91-6900A923078E}"/>
              </a:ext>
            </a:extLst>
          </p:cNvPr>
          <p:cNvSpPr>
            <a:spLocks/>
          </p:cNvSpPr>
          <p:nvPr/>
        </p:nvSpPr>
        <p:spPr bwMode="auto">
          <a:xfrm>
            <a:off x="6415767" y="2750110"/>
            <a:ext cx="816911" cy="1658136"/>
          </a:xfrm>
          <a:custGeom>
            <a:avLst/>
            <a:gdLst>
              <a:gd name="T0" fmla="*/ 260 w 1344"/>
              <a:gd name="T1" fmla="*/ 592 h 2728"/>
              <a:gd name="T2" fmla="*/ 106 w 1344"/>
              <a:gd name="T3" fmla="*/ 864 h 2728"/>
              <a:gd name="T4" fmla="*/ 88 w 1344"/>
              <a:gd name="T5" fmla="*/ 1456 h 2728"/>
              <a:gd name="T6" fmla="*/ 88 w 1344"/>
              <a:gd name="T7" fmla="*/ 1518 h 2728"/>
              <a:gd name="T8" fmla="*/ 16 w 1344"/>
              <a:gd name="T9" fmla="*/ 1628 h 2728"/>
              <a:gd name="T10" fmla="*/ 10 w 1344"/>
              <a:gd name="T11" fmla="*/ 1760 h 2728"/>
              <a:gd name="T12" fmla="*/ 24 w 1344"/>
              <a:gd name="T13" fmla="*/ 1804 h 2728"/>
              <a:gd name="T14" fmla="*/ 56 w 1344"/>
              <a:gd name="T15" fmla="*/ 1794 h 2728"/>
              <a:gd name="T16" fmla="*/ 76 w 1344"/>
              <a:gd name="T17" fmla="*/ 1734 h 2728"/>
              <a:gd name="T18" fmla="*/ 104 w 1344"/>
              <a:gd name="T19" fmla="*/ 1664 h 2728"/>
              <a:gd name="T20" fmla="*/ 172 w 1344"/>
              <a:gd name="T21" fmla="*/ 1496 h 2728"/>
              <a:gd name="T22" fmla="*/ 308 w 1344"/>
              <a:gd name="T23" fmla="*/ 976 h 2728"/>
              <a:gd name="T24" fmla="*/ 328 w 1344"/>
              <a:gd name="T25" fmla="*/ 1222 h 2728"/>
              <a:gd name="T26" fmla="*/ 322 w 1344"/>
              <a:gd name="T27" fmla="*/ 1502 h 2728"/>
              <a:gd name="T28" fmla="*/ 368 w 1344"/>
              <a:gd name="T29" fmla="*/ 1856 h 2728"/>
              <a:gd name="T30" fmla="*/ 352 w 1344"/>
              <a:gd name="T31" fmla="*/ 1982 h 2728"/>
              <a:gd name="T32" fmla="*/ 356 w 1344"/>
              <a:gd name="T33" fmla="*/ 2226 h 2728"/>
              <a:gd name="T34" fmla="*/ 444 w 1344"/>
              <a:gd name="T35" fmla="*/ 2566 h 2728"/>
              <a:gd name="T36" fmla="*/ 440 w 1344"/>
              <a:gd name="T37" fmla="*/ 2678 h 2728"/>
              <a:gd name="T38" fmla="*/ 536 w 1344"/>
              <a:gd name="T39" fmla="*/ 2722 h 2728"/>
              <a:gd name="T40" fmla="*/ 624 w 1344"/>
              <a:gd name="T41" fmla="*/ 2602 h 2728"/>
              <a:gd name="T42" fmla="*/ 558 w 1344"/>
              <a:gd name="T43" fmla="*/ 2328 h 2728"/>
              <a:gd name="T44" fmla="*/ 590 w 1344"/>
              <a:gd name="T45" fmla="*/ 1848 h 2728"/>
              <a:gd name="T46" fmla="*/ 646 w 1344"/>
              <a:gd name="T47" fmla="*/ 1616 h 2728"/>
              <a:gd name="T48" fmla="*/ 780 w 1344"/>
              <a:gd name="T49" fmla="*/ 1966 h 2728"/>
              <a:gd name="T50" fmla="*/ 758 w 1344"/>
              <a:gd name="T51" fmla="*/ 2214 h 2728"/>
              <a:gd name="T52" fmla="*/ 694 w 1344"/>
              <a:gd name="T53" fmla="*/ 2466 h 2728"/>
              <a:gd name="T54" fmla="*/ 768 w 1344"/>
              <a:gd name="T55" fmla="*/ 2584 h 2728"/>
              <a:gd name="T56" fmla="*/ 838 w 1344"/>
              <a:gd name="T57" fmla="*/ 2658 h 2728"/>
              <a:gd name="T58" fmla="*/ 970 w 1344"/>
              <a:gd name="T59" fmla="*/ 2718 h 2728"/>
              <a:gd name="T60" fmla="*/ 988 w 1344"/>
              <a:gd name="T61" fmla="*/ 2566 h 2728"/>
              <a:gd name="T62" fmla="*/ 884 w 1344"/>
              <a:gd name="T63" fmla="*/ 2404 h 2728"/>
              <a:gd name="T64" fmla="*/ 864 w 1344"/>
              <a:gd name="T65" fmla="*/ 2340 h 2728"/>
              <a:gd name="T66" fmla="*/ 988 w 1344"/>
              <a:gd name="T67" fmla="*/ 2082 h 2728"/>
              <a:gd name="T68" fmla="*/ 1010 w 1344"/>
              <a:gd name="T69" fmla="*/ 1764 h 2728"/>
              <a:gd name="T70" fmla="*/ 974 w 1344"/>
              <a:gd name="T71" fmla="*/ 1364 h 2728"/>
              <a:gd name="T72" fmla="*/ 940 w 1344"/>
              <a:gd name="T73" fmla="*/ 1240 h 2728"/>
              <a:gd name="T74" fmla="*/ 962 w 1344"/>
              <a:gd name="T75" fmla="*/ 1092 h 2728"/>
              <a:gd name="T76" fmla="*/ 962 w 1344"/>
              <a:gd name="T77" fmla="*/ 878 h 2728"/>
              <a:gd name="T78" fmla="*/ 1098 w 1344"/>
              <a:gd name="T79" fmla="*/ 1036 h 2728"/>
              <a:gd name="T80" fmla="*/ 1184 w 1344"/>
              <a:gd name="T81" fmla="*/ 1216 h 2728"/>
              <a:gd name="T82" fmla="*/ 1218 w 1344"/>
              <a:gd name="T83" fmla="*/ 1290 h 2728"/>
              <a:gd name="T84" fmla="*/ 1254 w 1344"/>
              <a:gd name="T85" fmla="*/ 1292 h 2728"/>
              <a:gd name="T86" fmla="*/ 1244 w 1344"/>
              <a:gd name="T87" fmla="*/ 1344 h 2728"/>
              <a:gd name="T88" fmla="*/ 1294 w 1344"/>
              <a:gd name="T89" fmla="*/ 1372 h 2728"/>
              <a:gd name="T90" fmla="*/ 1342 w 1344"/>
              <a:gd name="T91" fmla="*/ 1324 h 2728"/>
              <a:gd name="T92" fmla="*/ 1286 w 1344"/>
              <a:gd name="T93" fmla="*/ 1204 h 2728"/>
              <a:gd name="T94" fmla="*/ 1170 w 1344"/>
              <a:gd name="T95" fmla="*/ 898 h 2728"/>
              <a:gd name="T96" fmla="*/ 1152 w 1344"/>
              <a:gd name="T97" fmla="*/ 704 h 2728"/>
              <a:gd name="T98" fmla="*/ 928 w 1344"/>
              <a:gd name="T99" fmla="*/ 512 h 2728"/>
              <a:gd name="T100" fmla="*/ 670 w 1344"/>
              <a:gd name="T101" fmla="*/ 426 h 2728"/>
              <a:gd name="T102" fmla="*/ 748 w 1344"/>
              <a:gd name="T103" fmla="*/ 358 h 2728"/>
              <a:gd name="T104" fmla="*/ 746 w 1344"/>
              <a:gd name="T105" fmla="*/ 230 h 2728"/>
              <a:gd name="T106" fmla="*/ 774 w 1344"/>
              <a:gd name="T107" fmla="*/ 190 h 2728"/>
              <a:gd name="T108" fmla="*/ 732 w 1344"/>
              <a:gd name="T109" fmla="*/ 140 h 2728"/>
              <a:gd name="T110" fmla="*/ 644 w 1344"/>
              <a:gd name="T111" fmla="*/ 16 h 2728"/>
              <a:gd name="T112" fmla="*/ 438 w 1344"/>
              <a:gd name="T113" fmla="*/ 74 h 2728"/>
              <a:gd name="T114" fmla="*/ 392 w 1344"/>
              <a:gd name="T115" fmla="*/ 290 h 2728"/>
              <a:gd name="T116" fmla="*/ 426 w 1344"/>
              <a:gd name="T117" fmla="*/ 362 h 2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4" h="2728">
                <a:moveTo>
                  <a:pt x="472" y="374"/>
                </a:moveTo>
                <a:lnTo>
                  <a:pt x="448" y="454"/>
                </a:lnTo>
                <a:lnTo>
                  <a:pt x="448" y="454"/>
                </a:lnTo>
                <a:lnTo>
                  <a:pt x="406" y="478"/>
                </a:lnTo>
                <a:lnTo>
                  <a:pt x="362" y="504"/>
                </a:lnTo>
                <a:lnTo>
                  <a:pt x="312" y="538"/>
                </a:lnTo>
                <a:lnTo>
                  <a:pt x="312" y="538"/>
                </a:lnTo>
                <a:lnTo>
                  <a:pt x="300" y="548"/>
                </a:lnTo>
                <a:lnTo>
                  <a:pt x="286" y="560"/>
                </a:lnTo>
                <a:lnTo>
                  <a:pt x="260" y="592"/>
                </a:lnTo>
                <a:lnTo>
                  <a:pt x="232" y="626"/>
                </a:lnTo>
                <a:lnTo>
                  <a:pt x="204" y="662"/>
                </a:lnTo>
                <a:lnTo>
                  <a:pt x="180" y="700"/>
                </a:lnTo>
                <a:lnTo>
                  <a:pt x="160" y="732"/>
                </a:lnTo>
                <a:lnTo>
                  <a:pt x="144" y="758"/>
                </a:lnTo>
                <a:lnTo>
                  <a:pt x="136" y="774"/>
                </a:lnTo>
                <a:lnTo>
                  <a:pt x="136" y="774"/>
                </a:lnTo>
                <a:lnTo>
                  <a:pt x="124" y="806"/>
                </a:lnTo>
                <a:lnTo>
                  <a:pt x="112" y="844"/>
                </a:lnTo>
                <a:lnTo>
                  <a:pt x="106" y="864"/>
                </a:lnTo>
                <a:lnTo>
                  <a:pt x="104" y="878"/>
                </a:lnTo>
                <a:lnTo>
                  <a:pt x="104" y="890"/>
                </a:lnTo>
                <a:lnTo>
                  <a:pt x="106" y="894"/>
                </a:lnTo>
                <a:lnTo>
                  <a:pt x="108" y="894"/>
                </a:lnTo>
                <a:lnTo>
                  <a:pt x="108" y="894"/>
                </a:lnTo>
                <a:lnTo>
                  <a:pt x="146" y="904"/>
                </a:lnTo>
                <a:lnTo>
                  <a:pt x="168" y="910"/>
                </a:lnTo>
                <a:lnTo>
                  <a:pt x="168" y="910"/>
                </a:lnTo>
                <a:lnTo>
                  <a:pt x="140" y="1092"/>
                </a:lnTo>
                <a:lnTo>
                  <a:pt x="88" y="1456"/>
                </a:lnTo>
                <a:lnTo>
                  <a:pt x="88" y="1456"/>
                </a:lnTo>
                <a:lnTo>
                  <a:pt x="90" y="1456"/>
                </a:lnTo>
                <a:lnTo>
                  <a:pt x="94" y="1456"/>
                </a:lnTo>
                <a:lnTo>
                  <a:pt x="94" y="1456"/>
                </a:lnTo>
                <a:lnTo>
                  <a:pt x="94" y="1460"/>
                </a:lnTo>
                <a:lnTo>
                  <a:pt x="92" y="1472"/>
                </a:lnTo>
                <a:lnTo>
                  <a:pt x="92" y="1472"/>
                </a:lnTo>
                <a:lnTo>
                  <a:pt x="90" y="1482"/>
                </a:lnTo>
                <a:lnTo>
                  <a:pt x="90" y="1494"/>
                </a:lnTo>
                <a:lnTo>
                  <a:pt x="88" y="1518"/>
                </a:lnTo>
                <a:lnTo>
                  <a:pt x="84" y="1540"/>
                </a:lnTo>
                <a:lnTo>
                  <a:pt x="82" y="1550"/>
                </a:lnTo>
                <a:lnTo>
                  <a:pt x="76" y="1556"/>
                </a:lnTo>
                <a:lnTo>
                  <a:pt x="76" y="1556"/>
                </a:lnTo>
                <a:lnTo>
                  <a:pt x="62" y="1570"/>
                </a:lnTo>
                <a:lnTo>
                  <a:pt x="42" y="1590"/>
                </a:lnTo>
                <a:lnTo>
                  <a:pt x="26" y="1612"/>
                </a:lnTo>
                <a:lnTo>
                  <a:pt x="20" y="1620"/>
                </a:lnTo>
                <a:lnTo>
                  <a:pt x="16" y="1628"/>
                </a:lnTo>
                <a:lnTo>
                  <a:pt x="16" y="1628"/>
                </a:lnTo>
                <a:lnTo>
                  <a:pt x="6" y="1668"/>
                </a:lnTo>
                <a:lnTo>
                  <a:pt x="0" y="1690"/>
                </a:lnTo>
                <a:lnTo>
                  <a:pt x="0" y="1698"/>
                </a:lnTo>
                <a:lnTo>
                  <a:pt x="0" y="1704"/>
                </a:lnTo>
                <a:lnTo>
                  <a:pt x="0" y="1704"/>
                </a:lnTo>
                <a:lnTo>
                  <a:pt x="4" y="1732"/>
                </a:lnTo>
                <a:lnTo>
                  <a:pt x="6" y="1744"/>
                </a:lnTo>
                <a:lnTo>
                  <a:pt x="8" y="1752"/>
                </a:lnTo>
                <a:lnTo>
                  <a:pt x="8" y="1752"/>
                </a:lnTo>
                <a:lnTo>
                  <a:pt x="10" y="1760"/>
                </a:lnTo>
                <a:lnTo>
                  <a:pt x="8" y="1772"/>
                </a:lnTo>
                <a:lnTo>
                  <a:pt x="8" y="1784"/>
                </a:lnTo>
                <a:lnTo>
                  <a:pt x="8" y="1788"/>
                </a:lnTo>
                <a:lnTo>
                  <a:pt x="8" y="1788"/>
                </a:lnTo>
                <a:lnTo>
                  <a:pt x="16" y="1784"/>
                </a:lnTo>
                <a:lnTo>
                  <a:pt x="20" y="1780"/>
                </a:lnTo>
                <a:lnTo>
                  <a:pt x="20" y="1780"/>
                </a:lnTo>
                <a:lnTo>
                  <a:pt x="22" y="1794"/>
                </a:lnTo>
                <a:lnTo>
                  <a:pt x="22" y="1802"/>
                </a:lnTo>
                <a:lnTo>
                  <a:pt x="24" y="1804"/>
                </a:lnTo>
                <a:lnTo>
                  <a:pt x="24" y="1804"/>
                </a:lnTo>
                <a:lnTo>
                  <a:pt x="32" y="1798"/>
                </a:lnTo>
                <a:lnTo>
                  <a:pt x="36" y="1792"/>
                </a:lnTo>
                <a:lnTo>
                  <a:pt x="36" y="1792"/>
                </a:lnTo>
                <a:lnTo>
                  <a:pt x="40" y="1796"/>
                </a:lnTo>
                <a:lnTo>
                  <a:pt x="42" y="1800"/>
                </a:lnTo>
                <a:lnTo>
                  <a:pt x="48" y="1800"/>
                </a:lnTo>
                <a:lnTo>
                  <a:pt x="48" y="1800"/>
                </a:lnTo>
                <a:lnTo>
                  <a:pt x="52" y="1800"/>
                </a:lnTo>
                <a:lnTo>
                  <a:pt x="56" y="1794"/>
                </a:lnTo>
                <a:lnTo>
                  <a:pt x="60" y="1782"/>
                </a:lnTo>
                <a:lnTo>
                  <a:pt x="64" y="1766"/>
                </a:lnTo>
                <a:lnTo>
                  <a:pt x="64" y="1756"/>
                </a:lnTo>
                <a:lnTo>
                  <a:pt x="64" y="1756"/>
                </a:lnTo>
                <a:lnTo>
                  <a:pt x="62" y="1740"/>
                </a:lnTo>
                <a:lnTo>
                  <a:pt x="60" y="1728"/>
                </a:lnTo>
                <a:lnTo>
                  <a:pt x="60" y="1728"/>
                </a:lnTo>
                <a:lnTo>
                  <a:pt x="68" y="1732"/>
                </a:lnTo>
                <a:lnTo>
                  <a:pt x="74" y="1734"/>
                </a:lnTo>
                <a:lnTo>
                  <a:pt x="76" y="1734"/>
                </a:lnTo>
                <a:lnTo>
                  <a:pt x="76" y="1732"/>
                </a:lnTo>
                <a:lnTo>
                  <a:pt x="76" y="1732"/>
                </a:lnTo>
                <a:lnTo>
                  <a:pt x="78" y="1720"/>
                </a:lnTo>
                <a:lnTo>
                  <a:pt x="80" y="1704"/>
                </a:lnTo>
                <a:lnTo>
                  <a:pt x="80" y="1704"/>
                </a:lnTo>
                <a:lnTo>
                  <a:pt x="84" y="1696"/>
                </a:lnTo>
                <a:lnTo>
                  <a:pt x="88" y="1684"/>
                </a:lnTo>
                <a:lnTo>
                  <a:pt x="96" y="1674"/>
                </a:lnTo>
                <a:lnTo>
                  <a:pt x="104" y="1664"/>
                </a:lnTo>
                <a:lnTo>
                  <a:pt x="104" y="1664"/>
                </a:lnTo>
                <a:lnTo>
                  <a:pt x="116" y="1652"/>
                </a:lnTo>
                <a:lnTo>
                  <a:pt x="128" y="1630"/>
                </a:lnTo>
                <a:lnTo>
                  <a:pt x="142" y="1604"/>
                </a:lnTo>
                <a:lnTo>
                  <a:pt x="152" y="1576"/>
                </a:lnTo>
                <a:lnTo>
                  <a:pt x="152" y="1576"/>
                </a:lnTo>
                <a:lnTo>
                  <a:pt x="168" y="1530"/>
                </a:lnTo>
                <a:lnTo>
                  <a:pt x="172" y="1516"/>
                </a:lnTo>
                <a:lnTo>
                  <a:pt x="172" y="1508"/>
                </a:lnTo>
                <a:lnTo>
                  <a:pt x="172" y="1508"/>
                </a:lnTo>
                <a:lnTo>
                  <a:pt x="172" y="1496"/>
                </a:lnTo>
                <a:lnTo>
                  <a:pt x="172" y="1484"/>
                </a:lnTo>
                <a:lnTo>
                  <a:pt x="172" y="1484"/>
                </a:lnTo>
                <a:lnTo>
                  <a:pt x="216" y="1358"/>
                </a:lnTo>
                <a:lnTo>
                  <a:pt x="268" y="1208"/>
                </a:lnTo>
                <a:lnTo>
                  <a:pt x="268" y="1208"/>
                </a:lnTo>
                <a:lnTo>
                  <a:pt x="274" y="1186"/>
                </a:lnTo>
                <a:lnTo>
                  <a:pt x="280" y="1156"/>
                </a:lnTo>
                <a:lnTo>
                  <a:pt x="294" y="1078"/>
                </a:lnTo>
                <a:lnTo>
                  <a:pt x="308" y="976"/>
                </a:lnTo>
                <a:lnTo>
                  <a:pt x="308" y="976"/>
                </a:lnTo>
                <a:lnTo>
                  <a:pt x="316" y="1046"/>
                </a:lnTo>
                <a:lnTo>
                  <a:pt x="324" y="1128"/>
                </a:lnTo>
                <a:lnTo>
                  <a:pt x="324" y="1128"/>
                </a:lnTo>
                <a:lnTo>
                  <a:pt x="322" y="1150"/>
                </a:lnTo>
                <a:lnTo>
                  <a:pt x="320" y="1176"/>
                </a:lnTo>
                <a:lnTo>
                  <a:pt x="320" y="1176"/>
                </a:lnTo>
                <a:lnTo>
                  <a:pt x="322" y="1192"/>
                </a:lnTo>
                <a:lnTo>
                  <a:pt x="324" y="1204"/>
                </a:lnTo>
                <a:lnTo>
                  <a:pt x="324" y="1204"/>
                </a:lnTo>
                <a:lnTo>
                  <a:pt x="328" y="1222"/>
                </a:lnTo>
                <a:lnTo>
                  <a:pt x="328" y="1230"/>
                </a:lnTo>
                <a:lnTo>
                  <a:pt x="324" y="1240"/>
                </a:lnTo>
                <a:lnTo>
                  <a:pt x="324" y="1240"/>
                </a:lnTo>
                <a:lnTo>
                  <a:pt x="322" y="1268"/>
                </a:lnTo>
                <a:lnTo>
                  <a:pt x="318" y="1318"/>
                </a:lnTo>
                <a:lnTo>
                  <a:pt x="316" y="1372"/>
                </a:lnTo>
                <a:lnTo>
                  <a:pt x="316" y="1412"/>
                </a:lnTo>
                <a:lnTo>
                  <a:pt x="316" y="1412"/>
                </a:lnTo>
                <a:lnTo>
                  <a:pt x="318" y="1450"/>
                </a:lnTo>
                <a:lnTo>
                  <a:pt x="322" y="1502"/>
                </a:lnTo>
                <a:lnTo>
                  <a:pt x="328" y="1560"/>
                </a:lnTo>
                <a:lnTo>
                  <a:pt x="336" y="1612"/>
                </a:lnTo>
                <a:lnTo>
                  <a:pt x="336" y="1612"/>
                </a:lnTo>
                <a:lnTo>
                  <a:pt x="354" y="1708"/>
                </a:lnTo>
                <a:lnTo>
                  <a:pt x="358" y="1748"/>
                </a:lnTo>
                <a:lnTo>
                  <a:pt x="360" y="1772"/>
                </a:lnTo>
                <a:lnTo>
                  <a:pt x="360" y="1772"/>
                </a:lnTo>
                <a:lnTo>
                  <a:pt x="362" y="1796"/>
                </a:lnTo>
                <a:lnTo>
                  <a:pt x="366" y="1826"/>
                </a:lnTo>
                <a:lnTo>
                  <a:pt x="368" y="1856"/>
                </a:lnTo>
                <a:lnTo>
                  <a:pt x="368" y="1868"/>
                </a:lnTo>
                <a:lnTo>
                  <a:pt x="368" y="1868"/>
                </a:lnTo>
                <a:lnTo>
                  <a:pt x="368" y="1876"/>
                </a:lnTo>
                <a:lnTo>
                  <a:pt x="368" y="1888"/>
                </a:lnTo>
                <a:lnTo>
                  <a:pt x="368" y="1910"/>
                </a:lnTo>
                <a:lnTo>
                  <a:pt x="368" y="1910"/>
                </a:lnTo>
                <a:lnTo>
                  <a:pt x="368" y="1918"/>
                </a:lnTo>
                <a:lnTo>
                  <a:pt x="366" y="1932"/>
                </a:lnTo>
                <a:lnTo>
                  <a:pt x="352" y="1982"/>
                </a:lnTo>
                <a:lnTo>
                  <a:pt x="352" y="1982"/>
                </a:lnTo>
                <a:lnTo>
                  <a:pt x="348" y="2000"/>
                </a:lnTo>
                <a:lnTo>
                  <a:pt x="344" y="2028"/>
                </a:lnTo>
                <a:lnTo>
                  <a:pt x="342" y="2058"/>
                </a:lnTo>
                <a:lnTo>
                  <a:pt x="340" y="2094"/>
                </a:lnTo>
                <a:lnTo>
                  <a:pt x="340" y="2130"/>
                </a:lnTo>
                <a:lnTo>
                  <a:pt x="344" y="2164"/>
                </a:lnTo>
                <a:lnTo>
                  <a:pt x="348" y="2198"/>
                </a:lnTo>
                <a:lnTo>
                  <a:pt x="352" y="2212"/>
                </a:lnTo>
                <a:lnTo>
                  <a:pt x="356" y="2226"/>
                </a:lnTo>
                <a:lnTo>
                  <a:pt x="356" y="2226"/>
                </a:lnTo>
                <a:lnTo>
                  <a:pt x="378" y="2282"/>
                </a:lnTo>
                <a:lnTo>
                  <a:pt x="398" y="2342"/>
                </a:lnTo>
                <a:lnTo>
                  <a:pt x="416" y="2400"/>
                </a:lnTo>
                <a:lnTo>
                  <a:pt x="428" y="2454"/>
                </a:lnTo>
                <a:lnTo>
                  <a:pt x="428" y="2454"/>
                </a:lnTo>
                <a:lnTo>
                  <a:pt x="442" y="2528"/>
                </a:lnTo>
                <a:lnTo>
                  <a:pt x="444" y="2550"/>
                </a:lnTo>
                <a:lnTo>
                  <a:pt x="444" y="2562"/>
                </a:lnTo>
                <a:lnTo>
                  <a:pt x="444" y="2562"/>
                </a:lnTo>
                <a:lnTo>
                  <a:pt x="444" y="2566"/>
                </a:lnTo>
                <a:lnTo>
                  <a:pt x="442" y="2568"/>
                </a:lnTo>
                <a:lnTo>
                  <a:pt x="436" y="2574"/>
                </a:lnTo>
                <a:lnTo>
                  <a:pt x="434" y="2580"/>
                </a:lnTo>
                <a:lnTo>
                  <a:pt x="434" y="2588"/>
                </a:lnTo>
                <a:lnTo>
                  <a:pt x="434" y="2602"/>
                </a:lnTo>
                <a:lnTo>
                  <a:pt x="436" y="2618"/>
                </a:lnTo>
                <a:lnTo>
                  <a:pt x="436" y="2618"/>
                </a:lnTo>
                <a:lnTo>
                  <a:pt x="440" y="2638"/>
                </a:lnTo>
                <a:lnTo>
                  <a:pt x="440" y="2654"/>
                </a:lnTo>
                <a:lnTo>
                  <a:pt x="440" y="2678"/>
                </a:lnTo>
                <a:lnTo>
                  <a:pt x="440" y="2688"/>
                </a:lnTo>
                <a:lnTo>
                  <a:pt x="440" y="2696"/>
                </a:lnTo>
                <a:lnTo>
                  <a:pt x="442" y="2704"/>
                </a:lnTo>
                <a:lnTo>
                  <a:pt x="448" y="2710"/>
                </a:lnTo>
                <a:lnTo>
                  <a:pt x="448" y="2710"/>
                </a:lnTo>
                <a:lnTo>
                  <a:pt x="460" y="2716"/>
                </a:lnTo>
                <a:lnTo>
                  <a:pt x="476" y="2720"/>
                </a:lnTo>
                <a:lnTo>
                  <a:pt x="494" y="2722"/>
                </a:lnTo>
                <a:lnTo>
                  <a:pt x="516" y="2724"/>
                </a:lnTo>
                <a:lnTo>
                  <a:pt x="536" y="2722"/>
                </a:lnTo>
                <a:lnTo>
                  <a:pt x="556" y="2720"/>
                </a:lnTo>
                <a:lnTo>
                  <a:pt x="570" y="2714"/>
                </a:lnTo>
                <a:lnTo>
                  <a:pt x="576" y="2710"/>
                </a:lnTo>
                <a:lnTo>
                  <a:pt x="580" y="2706"/>
                </a:lnTo>
                <a:lnTo>
                  <a:pt x="580" y="2706"/>
                </a:lnTo>
                <a:lnTo>
                  <a:pt x="588" y="2696"/>
                </a:lnTo>
                <a:lnTo>
                  <a:pt x="596" y="2684"/>
                </a:lnTo>
                <a:lnTo>
                  <a:pt x="610" y="2650"/>
                </a:lnTo>
                <a:lnTo>
                  <a:pt x="622" y="2616"/>
                </a:lnTo>
                <a:lnTo>
                  <a:pt x="624" y="2602"/>
                </a:lnTo>
                <a:lnTo>
                  <a:pt x="624" y="2590"/>
                </a:lnTo>
                <a:lnTo>
                  <a:pt x="624" y="2590"/>
                </a:lnTo>
                <a:lnTo>
                  <a:pt x="622" y="2574"/>
                </a:lnTo>
                <a:lnTo>
                  <a:pt x="618" y="2560"/>
                </a:lnTo>
                <a:lnTo>
                  <a:pt x="604" y="2534"/>
                </a:lnTo>
                <a:lnTo>
                  <a:pt x="604" y="2534"/>
                </a:lnTo>
                <a:lnTo>
                  <a:pt x="560" y="2426"/>
                </a:lnTo>
                <a:lnTo>
                  <a:pt x="560" y="2426"/>
                </a:lnTo>
                <a:lnTo>
                  <a:pt x="558" y="2392"/>
                </a:lnTo>
                <a:lnTo>
                  <a:pt x="558" y="2328"/>
                </a:lnTo>
                <a:lnTo>
                  <a:pt x="556" y="2218"/>
                </a:lnTo>
                <a:lnTo>
                  <a:pt x="556" y="2218"/>
                </a:lnTo>
                <a:lnTo>
                  <a:pt x="560" y="2190"/>
                </a:lnTo>
                <a:lnTo>
                  <a:pt x="566" y="2154"/>
                </a:lnTo>
                <a:lnTo>
                  <a:pt x="576" y="2094"/>
                </a:lnTo>
                <a:lnTo>
                  <a:pt x="576" y="2094"/>
                </a:lnTo>
                <a:lnTo>
                  <a:pt x="582" y="2044"/>
                </a:lnTo>
                <a:lnTo>
                  <a:pt x="586" y="1956"/>
                </a:lnTo>
                <a:lnTo>
                  <a:pt x="590" y="1874"/>
                </a:lnTo>
                <a:lnTo>
                  <a:pt x="590" y="1848"/>
                </a:lnTo>
                <a:lnTo>
                  <a:pt x="588" y="1836"/>
                </a:lnTo>
                <a:lnTo>
                  <a:pt x="588" y="1836"/>
                </a:lnTo>
                <a:lnTo>
                  <a:pt x="588" y="1832"/>
                </a:lnTo>
                <a:lnTo>
                  <a:pt x="590" y="1820"/>
                </a:lnTo>
                <a:lnTo>
                  <a:pt x="596" y="1786"/>
                </a:lnTo>
                <a:lnTo>
                  <a:pt x="602" y="1748"/>
                </a:lnTo>
                <a:lnTo>
                  <a:pt x="608" y="1724"/>
                </a:lnTo>
                <a:lnTo>
                  <a:pt x="608" y="1724"/>
                </a:lnTo>
                <a:lnTo>
                  <a:pt x="646" y="1616"/>
                </a:lnTo>
                <a:lnTo>
                  <a:pt x="646" y="1616"/>
                </a:lnTo>
                <a:lnTo>
                  <a:pt x="702" y="1694"/>
                </a:lnTo>
                <a:lnTo>
                  <a:pt x="744" y="1754"/>
                </a:lnTo>
                <a:lnTo>
                  <a:pt x="760" y="1780"/>
                </a:lnTo>
                <a:lnTo>
                  <a:pt x="770" y="1796"/>
                </a:lnTo>
                <a:lnTo>
                  <a:pt x="770" y="1796"/>
                </a:lnTo>
                <a:lnTo>
                  <a:pt x="796" y="1860"/>
                </a:lnTo>
                <a:lnTo>
                  <a:pt x="810" y="1898"/>
                </a:lnTo>
                <a:lnTo>
                  <a:pt x="810" y="1898"/>
                </a:lnTo>
                <a:lnTo>
                  <a:pt x="800" y="1918"/>
                </a:lnTo>
                <a:lnTo>
                  <a:pt x="780" y="1966"/>
                </a:lnTo>
                <a:lnTo>
                  <a:pt x="770" y="1996"/>
                </a:lnTo>
                <a:lnTo>
                  <a:pt x="762" y="2026"/>
                </a:lnTo>
                <a:lnTo>
                  <a:pt x="756" y="2054"/>
                </a:lnTo>
                <a:lnTo>
                  <a:pt x="756" y="2066"/>
                </a:lnTo>
                <a:lnTo>
                  <a:pt x="758" y="2078"/>
                </a:lnTo>
                <a:lnTo>
                  <a:pt x="758" y="2078"/>
                </a:lnTo>
                <a:lnTo>
                  <a:pt x="760" y="2098"/>
                </a:lnTo>
                <a:lnTo>
                  <a:pt x="760" y="2122"/>
                </a:lnTo>
                <a:lnTo>
                  <a:pt x="762" y="2170"/>
                </a:lnTo>
                <a:lnTo>
                  <a:pt x="758" y="2214"/>
                </a:lnTo>
                <a:lnTo>
                  <a:pt x="754" y="2250"/>
                </a:lnTo>
                <a:lnTo>
                  <a:pt x="754" y="2250"/>
                </a:lnTo>
                <a:lnTo>
                  <a:pt x="726" y="2390"/>
                </a:lnTo>
                <a:lnTo>
                  <a:pt x="726" y="2390"/>
                </a:lnTo>
                <a:lnTo>
                  <a:pt x="714" y="2406"/>
                </a:lnTo>
                <a:lnTo>
                  <a:pt x="706" y="2422"/>
                </a:lnTo>
                <a:lnTo>
                  <a:pt x="698" y="2438"/>
                </a:lnTo>
                <a:lnTo>
                  <a:pt x="698" y="2438"/>
                </a:lnTo>
                <a:lnTo>
                  <a:pt x="694" y="2450"/>
                </a:lnTo>
                <a:lnTo>
                  <a:pt x="694" y="2466"/>
                </a:lnTo>
                <a:lnTo>
                  <a:pt x="694" y="2484"/>
                </a:lnTo>
                <a:lnTo>
                  <a:pt x="696" y="2506"/>
                </a:lnTo>
                <a:lnTo>
                  <a:pt x="698" y="2526"/>
                </a:lnTo>
                <a:lnTo>
                  <a:pt x="702" y="2544"/>
                </a:lnTo>
                <a:lnTo>
                  <a:pt x="708" y="2556"/>
                </a:lnTo>
                <a:lnTo>
                  <a:pt x="710" y="2560"/>
                </a:lnTo>
                <a:lnTo>
                  <a:pt x="714" y="2562"/>
                </a:lnTo>
                <a:lnTo>
                  <a:pt x="714" y="2562"/>
                </a:lnTo>
                <a:lnTo>
                  <a:pt x="750" y="2576"/>
                </a:lnTo>
                <a:lnTo>
                  <a:pt x="768" y="2584"/>
                </a:lnTo>
                <a:lnTo>
                  <a:pt x="774" y="2586"/>
                </a:lnTo>
                <a:lnTo>
                  <a:pt x="778" y="2590"/>
                </a:lnTo>
                <a:lnTo>
                  <a:pt x="778" y="2590"/>
                </a:lnTo>
                <a:lnTo>
                  <a:pt x="792" y="2612"/>
                </a:lnTo>
                <a:lnTo>
                  <a:pt x="814" y="2634"/>
                </a:lnTo>
                <a:lnTo>
                  <a:pt x="814" y="2634"/>
                </a:lnTo>
                <a:lnTo>
                  <a:pt x="820" y="2642"/>
                </a:lnTo>
                <a:lnTo>
                  <a:pt x="826" y="2650"/>
                </a:lnTo>
                <a:lnTo>
                  <a:pt x="830" y="2654"/>
                </a:lnTo>
                <a:lnTo>
                  <a:pt x="838" y="2658"/>
                </a:lnTo>
                <a:lnTo>
                  <a:pt x="838" y="2658"/>
                </a:lnTo>
                <a:lnTo>
                  <a:pt x="852" y="2670"/>
                </a:lnTo>
                <a:lnTo>
                  <a:pt x="876" y="2690"/>
                </a:lnTo>
                <a:lnTo>
                  <a:pt x="906" y="2712"/>
                </a:lnTo>
                <a:lnTo>
                  <a:pt x="920" y="2722"/>
                </a:lnTo>
                <a:lnTo>
                  <a:pt x="934" y="2726"/>
                </a:lnTo>
                <a:lnTo>
                  <a:pt x="934" y="2726"/>
                </a:lnTo>
                <a:lnTo>
                  <a:pt x="946" y="2728"/>
                </a:lnTo>
                <a:lnTo>
                  <a:pt x="958" y="2724"/>
                </a:lnTo>
                <a:lnTo>
                  <a:pt x="970" y="2718"/>
                </a:lnTo>
                <a:lnTo>
                  <a:pt x="982" y="2710"/>
                </a:lnTo>
                <a:lnTo>
                  <a:pt x="992" y="2700"/>
                </a:lnTo>
                <a:lnTo>
                  <a:pt x="1000" y="2690"/>
                </a:lnTo>
                <a:lnTo>
                  <a:pt x="1006" y="2680"/>
                </a:lnTo>
                <a:lnTo>
                  <a:pt x="1010" y="2670"/>
                </a:lnTo>
                <a:lnTo>
                  <a:pt x="1010" y="2670"/>
                </a:lnTo>
                <a:lnTo>
                  <a:pt x="1010" y="2660"/>
                </a:lnTo>
                <a:lnTo>
                  <a:pt x="1008" y="2644"/>
                </a:lnTo>
                <a:lnTo>
                  <a:pt x="1000" y="2606"/>
                </a:lnTo>
                <a:lnTo>
                  <a:pt x="988" y="2566"/>
                </a:lnTo>
                <a:lnTo>
                  <a:pt x="978" y="2538"/>
                </a:lnTo>
                <a:lnTo>
                  <a:pt x="978" y="2538"/>
                </a:lnTo>
                <a:lnTo>
                  <a:pt x="930" y="2446"/>
                </a:lnTo>
                <a:lnTo>
                  <a:pt x="930" y="2446"/>
                </a:lnTo>
                <a:lnTo>
                  <a:pt x="924" y="2432"/>
                </a:lnTo>
                <a:lnTo>
                  <a:pt x="920" y="2426"/>
                </a:lnTo>
                <a:lnTo>
                  <a:pt x="914" y="2420"/>
                </a:lnTo>
                <a:lnTo>
                  <a:pt x="898" y="2410"/>
                </a:lnTo>
                <a:lnTo>
                  <a:pt x="898" y="2410"/>
                </a:lnTo>
                <a:lnTo>
                  <a:pt x="884" y="2404"/>
                </a:lnTo>
                <a:lnTo>
                  <a:pt x="876" y="2402"/>
                </a:lnTo>
                <a:lnTo>
                  <a:pt x="874" y="2402"/>
                </a:lnTo>
                <a:lnTo>
                  <a:pt x="874" y="2402"/>
                </a:lnTo>
                <a:lnTo>
                  <a:pt x="874" y="2402"/>
                </a:lnTo>
                <a:lnTo>
                  <a:pt x="874" y="2402"/>
                </a:lnTo>
                <a:lnTo>
                  <a:pt x="874" y="2398"/>
                </a:lnTo>
                <a:lnTo>
                  <a:pt x="874" y="2398"/>
                </a:lnTo>
                <a:lnTo>
                  <a:pt x="870" y="2384"/>
                </a:lnTo>
                <a:lnTo>
                  <a:pt x="866" y="2362"/>
                </a:lnTo>
                <a:lnTo>
                  <a:pt x="864" y="2340"/>
                </a:lnTo>
                <a:lnTo>
                  <a:pt x="866" y="2330"/>
                </a:lnTo>
                <a:lnTo>
                  <a:pt x="870" y="2322"/>
                </a:lnTo>
                <a:lnTo>
                  <a:pt x="870" y="2322"/>
                </a:lnTo>
                <a:lnTo>
                  <a:pt x="906" y="2262"/>
                </a:lnTo>
                <a:lnTo>
                  <a:pt x="934" y="2218"/>
                </a:lnTo>
                <a:lnTo>
                  <a:pt x="958" y="2174"/>
                </a:lnTo>
                <a:lnTo>
                  <a:pt x="958" y="2174"/>
                </a:lnTo>
                <a:lnTo>
                  <a:pt x="968" y="2148"/>
                </a:lnTo>
                <a:lnTo>
                  <a:pt x="978" y="2116"/>
                </a:lnTo>
                <a:lnTo>
                  <a:pt x="988" y="2082"/>
                </a:lnTo>
                <a:lnTo>
                  <a:pt x="998" y="2044"/>
                </a:lnTo>
                <a:lnTo>
                  <a:pt x="1012" y="1974"/>
                </a:lnTo>
                <a:lnTo>
                  <a:pt x="1018" y="1930"/>
                </a:lnTo>
                <a:lnTo>
                  <a:pt x="1018" y="1930"/>
                </a:lnTo>
                <a:lnTo>
                  <a:pt x="1018" y="1914"/>
                </a:lnTo>
                <a:lnTo>
                  <a:pt x="1016" y="1898"/>
                </a:lnTo>
                <a:lnTo>
                  <a:pt x="1012" y="1858"/>
                </a:lnTo>
                <a:lnTo>
                  <a:pt x="1008" y="1812"/>
                </a:lnTo>
                <a:lnTo>
                  <a:pt x="1008" y="1788"/>
                </a:lnTo>
                <a:lnTo>
                  <a:pt x="1010" y="1764"/>
                </a:lnTo>
                <a:lnTo>
                  <a:pt x="1010" y="1764"/>
                </a:lnTo>
                <a:lnTo>
                  <a:pt x="1012" y="1736"/>
                </a:lnTo>
                <a:lnTo>
                  <a:pt x="1012" y="1702"/>
                </a:lnTo>
                <a:lnTo>
                  <a:pt x="1012" y="1628"/>
                </a:lnTo>
                <a:lnTo>
                  <a:pt x="1008" y="1560"/>
                </a:lnTo>
                <a:lnTo>
                  <a:pt x="1006" y="1524"/>
                </a:lnTo>
                <a:lnTo>
                  <a:pt x="1006" y="1524"/>
                </a:lnTo>
                <a:lnTo>
                  <a:pt x="990" y="1442"/>
                </a:lnTo>
                <a:lnTo>
                  <a:pt x="980" y="1392"/>
                </a:lnTo>
                <a:lnTo>
                  <a:pt x="974" y="1364"/>
                </a:lnTo>
                <a:lnTo>
                  <a:pt x="974" y="1364"/>
                </a:lnTo>
                <a:lnTo>
                  <a:pt x="970" y="1352"/>
                </a:lnTo>
                <a:lnTo>
                  <a:pt x="968" y="1338"/>
                </a:lnTo>
                <a:lnTo>
                  <a:pt x="964" y="1322"/>
                </a:lnTo>
                <a:lnTo>
                  <a:pt x="958" y="1308"/>
                </a:lnTo>
                <a:lnTo>
                  <a:pt x="958" y="1308"/>
                </a:lnTo>
                <a:lnTo>
                  <a:pt x="954" y="1300"/>
                </a:lnTo>
                <a:lnTo>
                  <a:pt x="950" y="1288"/>
                </a:lnTo>
                <a:lnTo>
                  <a:pt x="944" y="1262"/>
                </a:lnTo>
                <a:lnTo>
                  <a:pt x="940" y="1240"/>
                </a:lnTo>
                <a:lnTo>
                  <a:pt x="938" y="1228"/>
                </a:lnTo>
                <a:lnTo>
                  <a:pt x="938" y="1228"/>
                </a:lnTo>
                <a:lnTo>
                  <a:pt x="914" y="1204"/>
                </a:lnTo>
                <a:lnTo>
                  <a:pt x="914" y="1204"/>
                </a:lnTo>
                <a:lnTo>
                  <a:pt x="930" y="1176"/>
                </a:lnTo>
                <a:lnTo>
                  <a:pt x="942" y="1150"/>
                </a:lnTo>
                <a:lnTo>
                  <a:pt x="954" y="1128"/>
                </a:lnTo>
                <a:lnTo>
                  <a:pt x="954" y="1128"/>
                </a:lnTo>
                <a:lnTo>
                  <a:pt x="960" y="1110"/>
                </a:lnTo>
                <a:lnTo>
                  <a:pt x="962" y="1092"/>
                </a:lnTo>
                <a:lnTo>
                  <a:pt x="960" y="1074"/>
                </a:lnTo>
                <a:lnTo>
                  <a:pt x="954" y="1052"/>
                </a:lnTo>
                <a:lnTo>
                  <a:pt x="954" y="1052"/>
                </a:lnTo>
                <a:lnTo>
                  <a:pt x="948" y="1038"/>
                </a:lnTo>
                <a:lnTo>
                  <a:pt x="942" y="1024"/>
                </a:lnTo>
                <a:lnTo>
                  <a:pt x="926" y="998"/>
                </a:lnTo>
                <a:lnTo>
                  <a:pt x="906" y="972"/>
                </a:lnTo>
                <a:lnTo>
                  <a:pt x="942" y="854"/>
                </a:lnTo>
                <a:lnTo>
                  <a:pt x="942" y="854"/>
                </a:lnTo>
                <a:lnTo>
                  <a:pt x="962" y="878"/>
                </a:lnTo>
                <a:lnTo>
                  <a:pt x="978" y="894"/>
                </a:lnTo>
                <a:lnTo>
                  <a:pt x="990" y="902"/>
                </a:lnTo>
                <a:lnTo>
                  <a:pt x="990" y="902"/>
                </a:lnTo>
                <a:lnTo>
                  <a:pt x="996" y="908"/>
                </a:lnTo>
                <a:lnTo>
                  <a:pt x="1004" y="912"/>
                </a:lnTo>
                <a:lnTo>
                  <a:pt x="1010" y="918"/>
                </a:lnTo>
                <a:lnTo>
                  <a:pt x="1010" y="918"/>
                </a:lnTo>
                <a:lnTo>
                  <a:pt x="1056" y="978"/>
                </a:lnTo>
                <a:lnTo>
                  <a:pt x="1088" y="1020"/>
                </a:lnTo>
                <a:lnTo>
                  <a:pt x="1098" y="1036"/>
                </a:lnTo>
                <a:lnTo>
                  <a:pt x="1102" y="1044"/>
                </a:lnTo>
                <a:lnTo>
                  <a:pt x="1102" y="1044"/>
                </a:lnTo>
                <a:lnTo>
                  <a:pt x="1102" y="1052"/>
                </a:lnTo>
                <a:lnTo>
                  <a:pt x="1108" y="1068"/>
                </a:lnTo>
                <a:lnTo>
                  <a:pt x="1118" y="1090"/>
                </a:lnTo>
                <a:lnTo>
                  <a:pt x="1134" y="1120"/>
                </a:lnTo>
                <a:lnTo>
                  <a:pt x="1134" y="1120"/>
                </a:lnTo>
                <a:lnTo>
                  <a:pt x="1186" y="1208"/>
                </a:lnTo>
                <a:lnTo>
                  <a:pt x="1186" y="1208"/>
                </a:lnTo>
                <a:lnTo>
                  <a:pt x="1184" y="1216"/>
                </a:lnTo>
                <a:lnTo>
                  <a:pt x="1184" y="1226"/>
                </a:lnTo>
                <a:lnTo>
                  <a:pt x="1186" y="1236"/>
                </a:lnTo>
                <a:lnTo>
                  <a:pt x="1186" y="1236"/>
                </a:lnTo>
                <a:lnTo>
                  <a:pt x="1188" y="1246"/>
                </a:lnTo>
                <a:lnTo>
                  <a:pt x="1192" y="1256"/>
                </a:lnTo>
                <a:lnTo>
                  <a:pt x="1198" y="1264"/>
                </a:lnTo>
                <a:lnTo>
                  <a:pt x="1206" y="1272"/>
                </a:lnTo>
                <a:lnTo>
                  <a:pt x="1206" y="1272"/>
                </a:lnTo>
                <a:lnTo>
                  <a:pt x="1212" y="1280"/>
                </a:lnTo>
                <a:lnTo>
                  <a:pt x="1218" y="1290"/>
                </a:lnTo>
                <a:lnTo>
                  <a:pt x="1226" y="1298"/>
                </a:lnTo>
                <a:lnTo>
                  <a:pt x="1230" y="1302"/>
                </a:lnTo>
                <a:lnTo>
                  <a:pt x="1234" y="1304"/>
                </a:lnTo>
                <a:lnTo>
                  <a:pt x="1234" y="1304"/>
                </a:lnTo>
                <a:lnTo>
                  <a:pt x="1238" y="1304"/>
                </a:lnTo>
                <a:lnTo>
                  <a:pt x="1242" y="1304"/>
                </a:lnTo>
                <a:lnTo>
                  <a:pt x="1248" y="1298"/>
                </a:lnTo>
                <a:lnTo>
                  <a:pt x="1252" y="1294"/>
                </a:lnTo>
                <a:lnTo>
                  <a:pt x="1254" y="1292"/>
                </a:lnTo>
                <a:lnTo>
                  <a:pt x="1254" y="1292"/>
                </a:lnTo>
                <a:lnTo>
                  <a:pt x="1256" y="1292"/>
                </a:lnTo>
                <a:lnTo>
                  <a:pt x="1260" y="1292"/>
                </a:lnTo>
                <a:lnTo>
                  <a:pt x="1262" y="1296"/>
                </a:lnTo>
                <a:lnTo>
                  <a:pt x="1262" y="1296"/>
                </a:lnTo>
                <a:lnTo>
                  <a:pt x="1260" y="1304"/>
                </a:lnTo>
                <a:lnTo>
                  <a:pt x="1254" y="1318"/>
                </a:lnTo>
                <a:lnTo>
                  <a:pt x="1248" y="1332"/>
                </a:lnTo>
                <a:lnTo>
                  <a:pt x="1246" y="1340"/>
                </a:lnTo>
                <a:lnTo>
                  <a:pt x="1246" y="1340"/>
                </a:lnTo>
                <a:lnTo>
                  <a:pt x="1244" y="1344"/>
                </a:lnTo>
                <a:lnTo>
                  <a:pt x="1242" y="1352"/>
                </a:lnTo>
                <a:lnTo>
                  <a:pt x="1240" y="1358"/>
                </a:lnTo>
                <a:lnTo>
                  <a:pt x="1242" y="1362"/>
                </a:lnTo>
                <a:lnTo>
                  <a:pt x="1246" y="1364"/>
                </a:lnTo>
                <a:lnTo>
                  <a:pt x="1246" y="1364"/>
                </a:lnTo>
                <a:lnTo>
                  <a:pt x="1262" y="1372"/>
                </a:lnTo>
                <a:lnTo>
                  <a:pt x="1262" y="1372"/>
                </a:lnTo>
                <a:lnTo>
                  <a:pt x="1270" y="1374"/>
                </a:lnTo>
                <a:lnTo>
                  <a:pt x="1278" y="1374"/>
                </a:lnTo>
                <a:lnTo>
                  <a:pt x="1294" y="1372"/>
                </a:lnTo>
                <a:lnTo>
                  <a:pt x="1294" y="1372"/>
                </a:lnTo>
                <a:lnTo>
                  <a:pt x="1320" y="1366"/>
                </a:lnTo>
                <a:lnTo>
                  <a:pt x="1332" y="1362"/>
                </a:lnTo>
                <a:lnTo>
                  <a:pt x="1336" y="1358"/>
                </a:lnTo>
                <a:lnTo>
                  <a:pt x="1338" y="1356"/>
                </a:lnTo>
                <a:lnTo>
                  <a:pt x="1338" y="1356"/>
                </a:lnTo>
                <a:lnTo>
                  <a:pt x="1344" y="1346"/>
                </a:lnTo>
                <a:lnTo>
                  <a:pt x="1344" y="1338"/>
                </a:lnTo>
                <a:lnTo>
                  <a:pt x="1342" y="1324"/>
                </a:lnTo>
                <a:lnTo>
                  <a:pt x="1342" y="1324"/>
                </a:lnTo>
                <a:lnTo>
                  <a:pt x="1334" y="1300"/>
                </a:lnTo>
                <a:lnTo>
                  <a:pt x="1332" y="1292"/>
                </a:lnTo>
                <a:lnTo>
                  <a:pt x="1330" y="1284"/>
                </a:lnTo>
                <a:lnTo>
                  <a:pt x="1330" y="1284"/>
                </a:lnTo>
                <a:lnTo>
                  <a:pt x="1328" y="1276"/>
                </a:lnTo>
                <a:lnTo>
                  <a:pt x="1326" y="1270"/>
                </a:lnTo>
                <a:lnTo>
                  <a:pt x="1310" y="1244"/>
                </a:lnTo>
                <a:lnTo>
                  <a:pt x="1310" y="1244"/>
                </a:lnTo>
                <a:lnTo>
                  <a:pt x="1286" y="1204"/>
                </a:lnTo>
                <a:lnTo>
                  <a:pt x="1286" y="1204"/>
                </a:lnTo>
                <a:lnTo>
                  <a:pt x="1278" y="1188"/>
                </a:lnTo>
                <a:lnTo>
                  <a:pt x="1274" y="1172"/>
                </a:lnTo>
                <a:lnTo>
                  <a:pt x="1270" y="1160"/>
                </a:lnTo>
                <a:lnTo>
                  <a:pt x="1270" y="1160"/>
                </a:lnTo>
                <a:lnTo>
                  <a:pt x="1254" y="1086"/>
                </a:lnTo>
                <a:lnTo>
                  <a:pt x="1242" y="1040"/>
                </a:lnTo>
                <a:lnTo>
                  <a:pt x="1234" y="1008"/>
                </a:lnTo>
                <a:lnTo>
                  <a:pt x="1234" y="1008"/>
                </a:lnTo>
                <a:lnTo>
                  <a:pt x="1210" y="966"/>
                </a:lnTo>
                <a:lnTo>
                  <a:pt x="1170" y="898"/>
                </a:lnTo>
                <a:lnTo>
                  <a:pt x="1114" y="806"/>
                </a:lnTo>
                <a:lnTo>
                  <a:pt x="1114" y="806"/>
                </a:lnTo>
                <a:lnTo>
                  <a:pt x="1138" y="770"/>
                </a:lnTo>
                <a:lnTo>
                  <a:pt x="1154" y="740"/>
                </a:lnTo>
                <a:lnTo>
                  <a:pt x="1160" y="730"/>
                </a:lnTo>
                <a:lnTo>
                  <a:pt x="1162" y="722"/>
                </a:lnTo>
                <a:lnTo>
                  <a:pt x="1162" y="722"/>
                </a:lnTo>
                <a:lnTo>
                  <a:pt x="1160" y="718"/>
                </a:lnTo>
                <a:lnTo>
                  <a:pt x="1158" y="714"/>
                </a:lnTo>
                <a:lnTo>
                  <a:pt x="1152" y="704"/>
                </a:lnTo>
                <a:lnTo>
                  <a:pt x="1134" y="686"/>
                </a:lnTo>
                <a:lnTo>
                  <a:pt x="1134" y="686"/>
                </a:lnTo>
                <a:lnTo>
                  <a:pt x="1114" y="664"/>
                </a:lnTo>
                <a:lnTo>
                  <a:pt x="1078" y="622"/>
                </a:lnTo>
                <a:lnTo>
                  <a:pt x="1054" y="600"/>
                </a:lnTo>
                <a:lnTo>
                  <a:pt x="1028" y="576"/>
                </a:lnTo>
                <a:lnTo>
                  <a:pt x="1004" y="556"/>
                </a:lnTo>
                <a:lnTo>
                  <a:pt x="978" y="538"/>
                </a:lnTo>
                <a:lnTo>
                  <a:pt x="978" y="538"/>
                </a:lnTo>
                <a:lnTo>
                  <a:pt x="928" y="512"/>
                </a:lnTo>
                <a:lnTo>
                  <a:pt x="886" y="494"/>
                </a:lnTo>
                <a:lnTo>
                  <a:pt x="846" y="478"/>
                </a:lnTo>
                <a:lnTo>
                  <a:pt x="846" y="478"/>
                </a:lnTo>
                <a:lnTo>
                  <a:pt x="790" y="460"/>
                </a:lnTo>
                <a:lnTo>
                  <a:pt x="750" y="448"/>
                </a:lnTo>
                <a:lnTo>
                  <a:pt x="726" y="442"/>
                </a:lnTo>
                <a:lnTo>
                  <a:pt x="726" y="442"/>
                </a:lnTo>
                <a:lnTo>
                  <a:pt x="710" y="440"/>
                </a:lnTo>
                <a:lnTo>
                  <a:pt x="692" y="434"/>
                </a:lnTo>
                <a:lnTo>
                  <a:pt x="670" y="426"/>
                </a:lnTo>
                <a:lnTo>
                  <a:pt x="674" y="410"/>
                </a:lnTo>
                <a:lnTo>
                  <a:pt x="674" y="410"/>
                </a:lnTo>
                <a:lnTo>
                  <a:pt x="688" y="410"/>
                </a:lnTo>
                <a:lnTo>
                  <a:pt x="704" y="410"/>
                </a:lnTo>
                <a:lnTo>
                  <a:pt x="718" y="406"/>
                </a:lnTo>
                <a:lnTo>
                  <a:pt x="718" y="406"/>
                </a:lnTo>
                <a:lnTo>
                  <a:pt x="724" y="402"/>
                </a:lnTo>
                <a:lnTo>
                  <a:pt x="730" y="396"/>
                </a:lnTo>
                <a:lnTo>
                  <a:pt x="740" y="378"/>
                </a:lnTo>
                <a:lnTo>
                  <a:pt x="748" y="358"/>
                </a:lnTo>
                <a:lnTo>
                  <a:pt x="754" y="342"/>
                </a:lnTo>
                <a:lnTo>
                  <a:pt x="754" y="342"/>
                </a:lnTo>
                <a:lnTo>
                  <a:pt x="758" y="322"/>
                </a:lnTo>
                <a:lnTo>
                  <a:pt x="760" y="294"/>
                </a:lnTo>
                <a:lnTo>
                  <a:pt x="760" y="266"/>
                </a:lnTo>
                <a:lnTo>
                  <a:pt x="760" y="256"/>
                </a:lnTo>
                <a:lnTo>
                  <a:pt x="758" y="250"/>
                </a:lnTo>
                <a:lnTo>
                  <a:pt x="758" y="250"/>
                </a:lnTo>
                <a:lnTo>
                  <a:pt x="748" y="236"/>
                </a:lnTo>
                <a:lnTo>
                  <a:pt x="746" y="230"/>
                </a:lnTo>
                <a:lnTo>
                  <a:pt x="746" y="230"/>
                </a:lnTo>
                <a:lnTo>
                  <a:pt x="742" y="224"/>
                </a:lnTo>
                <a:lnTo>
                  <a:pt x="744" y="220"/>
                </a:lnTo>
                <a:lnTo>
                  <a:pt x="746" y="218"/>
                </a:lnTo>
                <a:lnTo>
                  <a:pt x="746" y="218"/>
                </a:lnTo>
                <a:lnTo>
                  <a:pt x="752" y="214"/>
                </a:lnTo>
                <a:lnTo>
                  <a:pt x="762" y="206"/>
                </a:lnTo>
                <a:lnTo>
                  <a:pt x="766" y="202"/>
                </a:lnTo>
                <a:lnTo>
                  <a:pt x="770" y="196"/>
                </a:lnTo>
                <a:lnTo>
                  <a:pt x="774" y="190"/>
                </a:lnTo>
                <a:lnTo>
                  <a:pt x="778" y="182"/>
                </a:lnTo>
                <a:lnTo>
                  <a:pt x="778" y="182"/>
                </a:lnTo>
                <a:lnTo>
                  <a:pt x="776" y="174"/>
                </a:lnTo>
                <a:lnTo>
                  <a:pt x="772" y="166"/>
                </a:lnTo>
                <a:lnTo>
                  <a:pt x="764" y="160"/>
                </a:lnTo>
                <a:lnTo>
                  <a:pt x="756" y="156"/>
                </a:lnTo>
                <a:lnTo>
                  <a:pt x="740" y="150"/>
                </a:lnTo>
                <a:lnTo>
                  <a:pt x="734" y="150"/>
                </a:lnTo>
                <a:lnTo>
                  <a:pt x="734" y="150"/>
                </a:lnTo>
                <a:lnTo>
                  <a:pt x="732" y="140"/>
                </a:lnTo>
                <a:lnTo>
                  <a:pt x="730" y="130"/>
                </a:lnTo>
                <a:lnTo>
                  <a:pt x="728" y="116"/>
                </a:lnTo>
                <a:lnTo>
                  <a:pt x="722" y="100"/>
                </a:lnTo>
                <a:lnTo>
                  <a:pt x="712" y="82"/>
                </a:lnTo>
                <a:lnTo>
                  <a:pt x="700" y="64"/>
                </a:lnTo>
                <a:lnTo>
                  <a:pt x="686" y="46"/>
                </a:lnTo>
                <a:lnTo>
                  <a:pt x="686" y="46"/>
                </a:lnTo>
                <a:lnTo>
                  <a:pt x="676" y="36"/>
                </a:lnTo>
                <a:lnTo>
                  <a:pt x="666" y="28"/>
                </a:lnTo>
                <a:lnTo>
                  <a:pt x="644" y="16"/>
                </a:lnTo>
                <a:lnTo>
                  <a:pt x="620" y="6"/>
                </a:lnTo>
                <a:lnTo>
                  <a:pt x="594" y="2"/>
                </a:lnTo>
                <a:lnTo>
                  <a:pt x="568" y="0"/>
                </a:lnTo>
                <a:lnTo>
                  <a:pt x="542" y="4"/>
                </a:lnTo>
                <a:lnTo>
                  <a:pt x="516" y="10"/>
                </a:lnTo>
                <a:lnTo>
                  <a:pt x="492" y="22"/>
                </a:lnTo>
                <a:lnTo>
                  <a:pt x="492" y="22"/>
                </a:lnTo>
                <a:lnTo>
                  <a:pt x="472" y="36"/>
                </a:lnTo>
                <a:lnTo>
                  <a:pt x="452" y="54"/>
                </a:lnTo>
                <a:lnTo>
                  <a:pt x="438" y="74"/>
                </a:lnTo>
                <a:lnTo>
                  <a:pt x="424" y="92"/>
                </a:lnTo>
                <a:lnTo>
                  <a:pt x="414" y="112"/>
                </a:lnTo>
                <a:lnTo>
                  <a:pt x="406" y="130"/>
                </a:lnTo>
                <a:lnTo>
                  <a:pt x="396" y="158"/>
                </a:lnTo>
                <a:lnTo>
                  <a:pt x="396" y="158"/>
                </a:lnTo>
                <a:lnTo>
                  <a:pt x="394" y="170"/>
                </a:lnTo>
                <a:lnTo>
                  <a:pt x="394" y="184"/>
                </a:lnTo>
                <a:lnTo>
                  <a:pt x="392" y="222"/>
                </a:lnTo>
                <a:lnTo>
                  <a:pt x="394" y="260"/>
                </a:lnTo>
                <a:lnTo>
                  <a:pt x="392" y="290"/>
                </a:lnTo>
                <a:lnTo>
                  <a:pt x="392" y="290"/>
                </a:lnTo>
                <a:lnTo>
                  <a:pt x="392" y="310"/>
                </a:lnTo>
                <a:lnTo>
                  <a:pt x="394" y="322"/>
                </a:lnTo>
                <a:lnTo>
                  <a:pt x="396" y="332"/>
                </a:lnTo>
                <a:lnTo>
                  <a:pt x="400" y="338"/>
                </a:lnTo>
                <a:lnTo>
                  <a:pt x="400" y="338"/>
                </a:lnTo>
                <a:lnTo>
                  <a:pt x="414" y="354"/>
                </a:lnTo>
                <a:lnTo>
                  <a:pt x="420" y="362"/>
                </a:lnTo>
                <a:lnTo>
                  <a:pt x="420" y="362"/>
                </a:lnTo>
                <a:lnTo>
                  <a:pt x="426" y="362"/>
                </a:lnTo>
                <a:lnTo>
                  <a:pt x="436" y="364"/>
                </a:lnTo>
                <a:lnTo>
                  <a:pt x="452" y="366"/>
                </a:lnTo>
                <a:lnTo>
                  <a:pt x="472" y="366"/>
                </a:lnTo>
                <a:lnTo>
                  <a:pt x="472" y="37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09B86E1D-4CEF-409C-B6DF-32E4A78D6DB8}"/>
              </a:ext>
            </a:extLst>
          </p:cNvPr>
          <p:cNvSpPr>
            <a:spLocks/>
          </p:cNvSpPr>
          <p:nvPr/>
        </p:nvSpPr>
        <p:spPr bwMode="auto">
          <a:xfrm>
            <a:off x="4312065" y="4717719"/>
            <a:ext cx="1167022" cy="1659064"/>
          </a:xfrm>
          <a:custGeom>
            <a:avLst/>
            <a:gdLst>
              <a:gd name="T0" fmla="*/ 1330 w 1480"/>
              <a:gd name="T1" fmla="*/ 610 h 2104"/>
              <a:gd name="T2" fmla="*/ 1472 w 1480"/>
              <a:gd name="T3" fmla="*/ 844 h 2104"/>
              <a:gd name="T4" fmla="*/ 1450 w 1480"/>
              <a:gd name="T5" fmla="*/ 900 h 2104"/>
              <a:gd name="T6" fmla="*/ 1418 w 1480"/>
              <a:gd name="T7" fmla="*/ 1512 h 2104"/>
              <a:gd name="T8" fmla="*/ 1380 w 1480"/>
              <a:gd name="T9" fmla="*/ 1744 h 2104"/>
              <a:gd name="T10" fmla="*/ 1410 w 1480"/>
              <a:gd name="T11" fmla="*/ 1900 h 2104"/>
              <a:gd name="T12" fmla="*/ 1368 w 1480"/>
              <a:gd name="T13" fmla="*/ 1892 h 2104"/>
              <a:gd name="T14" fmla="*/ 1334 w 1480"/>
              <a:gd name="T15" fmla="*/ 1894 h 2104"/>
              <a:gd name="T16" fmla="*/ 1238 w 1480"/>
              <a:gd name="T17" fmla="*/ 1906 h 2104"/>
              <a:gd name="T18" fmla="*/ 1110 w 1480"/>
              <a:gd name="T19" fmla="*/ 1962 h 2104"/>
              <a:gd name="T20" fmla="*/ 1108 w 1480"/>
              <a:gd name="T21" fmla="*/ 1914 h 2104"/>
              <a:gd name="T22" fmla="*/ 1240 w 1480"/>
              <a:gd name="T23" fmla="*/ 1720 h 2104"/>
              <a:gd name="T24" fmla="*/ 1244 w 1480"/>
              <a:gd name="T25" fmla="*/ 1282 h 2104"/>
              <a:gd name="T26" fmla="*/ 1196 w 1480"/>
              <a:gd name="T27" fmla="*/ 938 h 2104"/>
              <a:gd name="T28" fmla="*/ 1082 w 1480"/>
              <a:gd name="T29" fmla="*/ 884 h 2104"/>
              <a:gd name="T30" fmla="*/ 850 w 1480"/>
              <a:gd name="T31" fmla="*/ 1022 h 2104"/>
              <a:gd name="T32" fmla="*/ 770 w 1480"/>
              <a:gd name="T33" fmla="*/ 1136 h 2104"/>
              <a:gd name="T34" fmla="*/ 864 w 1480"/>
              <a:gd name="T35" fmla="*/ 1140 h 2104"/>
              <a:gd name="T36" fmla="*/ 1078 w 1480"/>
              <a:gd name="T37" fmla="*/ 1152 h 2104"/>
              <a:gd name="T38" fmla="*/ 1232 w 1480"/>
              <a:gd name="T39" fmla="*/ 1270 h 2104"/>
              <a:gd name="T40" fmla="*/ 1224 w 1480"/>
              <a:gd name="T41" fmla="*/ 1400 h 2104"/>
              <a:gd name="T42" fmla="*/ 1112 w 1480"/>
              <a:gd name="T43" fmla="*/ 1588 h 2104"/>
              <a:gd name="T44" fmla="*/ 750 w 1480"/>
              <a:gd name="T45" fmla="*/ 1796 h 2104"/>
              <a:gd name="T46" fmla="*/ 706 w 1480"/>
              <a:gd name="T47" fmla="*/ 1858 h 2104"/>
              <a:gd name="T48" fmla="*/ 782 w 1480"/>
              <a:gd name="T49" fmla="*/ 1994 h 2104"/>
              <a:gd name="T50" fmla="*/ 842 w 1480"/>
              <a:gd name="T51" fmla="*/ 2062 h 2104"/>
              <a:gd name="T52" fmla="*/ 754 w 1480"/>
              <a:gd name="T53" fmla="*/ 2104 h 2104"/>
              <a:gd name="T54" fmla="*/ 512 w 1480"/>
              <a:gd name="T55" fmla="*/ 2014 h 2104"/>
              <a:gd name="T56" fmla="*/ 456 w 1480"/>
              <a:gd name="T57" fmla="*/ 1984 h 2104"/>
              <a:gd name="T58" fmla="*/ 396 w 1480"/>
              <a:gd name="T59" fmla="*/ 1936 h 2104"/>
              <a:gd name="T60" fmla="*/ 430 w 1480"/>
              <a:gd name="T61" fmla="*/ 1780 h 2104"/>
              <a:gd name="T62" fmla="*/ 630 w 1480"/>
              <a:gd name="T63" fmla="*/ 1614 h 2104"/>
              <a:gd name="T64" fmla="*/ 426 w 1480"/>
              <a:gd name="T65" fmla="*/ 1600 h 2104"/>
              <a:gd name="T66" fmla="*/ 320 w 1480"/>
              <a:gd name="T67" fmla="*/ 1750 h 2104"/>
              <a:gd name="T68" fmla="*/ 306 w 1480"/>
              <a:gd name="T69" fmla="*/ 1870 h 2104"/>
              <a:gd name="T70" fmla="*/ 348 w 1480"/>
              <a:gd name="T71" fmla="*/ 1954 h 2104"/>
              <a:gd name="T72" fmla="*/ 336 w 1480"/>
              <a:gd name="T73" fmla="*/ 2036 h 2104"/>
              <a:gd name="T74" fmla="*/ 244 w 1480"/>
              <a:gd name="T75" fmla="*/ 2052 h 2104"/>
              <a:gd name="T76" fmla="*/ 142 w 1480"/>
              <a:gd name="T77" fmla="*/ 2042 h 2104"/>
              <a:gd name="T78" fmla="*/ 106 w 1480"/>
              <a:gd name="T79" fmla="*/ 1958 h 2104"/>
              <a:gd name="T80" fmla="*/ 92 w 1480"/>
              <a:gd name="T81" fmla="*/ 1910 h 2104"/>
              <a:gd name="T82" fmla="*/ 104 w 1480"/>
              <a:gd name="T83" fmla="*/ 1816 h 2104"/>
              <a:gd name="T84" fmla="*/ 120 w 1480"/>
              <a:gd name="T85" fmla="*/ 1730 h 2104"/>
              <a:gd name="T86" fmla="*/ 182 w 1480"/>
              <a:gd name="T87" fmla="*/ 1538 h 2104"/>
              <a:gd name="T88" fmla="*/ 84 w 1480"/>
              <a:gd name="T89" fmla="*/ 1454 h 2104"/>
              <a:gd name="T90" fmla="*/ 14 w 1480"/>
              <a:gd name="T91" fmla="*/ 1332 h 2104"/>
              <a:gd name="T92" fmla="*/ 24 w 1480"/>
              <a:gd name="T93" fmla="*/ 1134 h 2104"/>
              <a:gd name="T94" fmla="*/ 190 w 1480"/>
              <a:gd name="T95" fmla="*/ 866 h 2104"/>
              <a:gd name="T96" fmla="*/ 272 w 1480"/>
              <a:gd name="T97" fmla="*/ 638 h 2104"/>
              <a:gd name="T98" fmla="*/ 448 w 1480"/>
              <a:gd name="T99" fmla="*/ 434 h 2104"/>
              <a:gd name="T100" fmla="*/ 534 w 1480"/>
              <a:gd name="T101" fmla="*/ 328 h 2104"/>
              <a:gd name="T102" fmla="*/ 702 w 1480"/>
              <a:gd name="T103" fmla="*/ 270 h 2104"/>
              <a:gd name="T104" fmla="*/ 934 w 1480"/>
              <a:gd name="T105" fmla="*/ 230 h 2104"/>
              <a:gd name="T106" fmla="*/ 1048 w 1480"/>
              <a:gd name="T107" fmla="*/ 52 h 2104"/>
              <a:gd name="T108" fmla="*/ 1152 w 1480"/>
              <a:gd name="T109" fmla="*/ 0 h 2104"/>
              <a:gd name="T110" fmla="*/ 1348 w 1480"/>
              <a:gd name="T111" fmla="*/ 62 h 2104"/>
              <a:gd name="T112" fmla="*/ 1432 w 1480"/>
              <a:gd name="T113" fmla="*/ 230 h 2104"/>
              <a:gd name="T114" fmla="*/ 1414 w 1480"/>
              <a:gd name="T115" fmla="*/ 348 h 2104"/>
              <a:gd name="T116" fmla="*/ 1478 w 1480"/>
              <a:gd name="T117" fmla="*/ 472 h 2104"/>
              <a:gd name="T118" fmla="*/ 1328 w 1480"/>
              <a:gd name="T119" fmla="*/ 486 h 2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0" h="2104">
                <a:moveTo>
                  <a:pt x="1298" y="484"/>
                </a:moveTo>
                <a:lnTo>
                  <a:pt x="1260" y="528"/>
                </a:lnTo>
                <a:lnTo>
                  <a:pt x="1260" y="528"/>
                </a:lnTo>
                <a:lnTo>
                  <a:pt x="1268" y="536"/>
                </a:lnTo>
                <a:lnTo>
                  <a:pt x="1288" y="556"/>
                </a:lnTo>
                <a:lnTo>
                  <a:pt x="1302" y="572"/>
                </a:lnTo>
                <a:lnTo>
                  <a:pt x="1316" y="590"/>
                </a:lnTo>
                <a:lnTo>
                  <a:pt x="1330" y="610"/>
                </a:lnTo>
                <a:lnTo>
                  <a:pt x="1342" y="634"/>
                </a:lnTo>
                <a:lnTo>
                  <a:pt x="1342" y="634"/>
                </a:lnTo>
                <a:lnTo>
                  <a:pt x="1358" y="662"/>
                </a:lnTo>
                <a:lnTo>
                  <a:pt x="1376" y="690"/>
                </a:lnTo>
                <a:lnTo>
                  <a:pt x="1418" y="752"/>
                </a:lnTo>
                <a:lnTo>
                  <a:pt x="1452" y="808"/>
                </a:lnTo>
                <a:lnTo>
                  <a:pt x="1466" y="828"/>
                </a:lnTo>
                <a:lnTo>
                  <a:pt x="1472" y="844"/>
                </a:lnTo>
                <a:lnTo>
                  <a:pt x="1472" y="844"/>
                </a:lnTo>
                <a:lnTo>
                  <a:pt x="1476" y="860"/>
                </a:lnTo>
                <a:lnTo>
                  <a:pt x="1478" y="868"/>
                </a:lnTo>
                <a:lnTo>
                  <a:pt x="1474" y="874"/>
                </a:lnTo>
                <a:lnTo>
                  <a:pt x="1468" y="884"/>
                </a:lnTo>
                <a:lnTo>
                  <a:pt x="1468" y="884"/>
                </a:lnTo>
                <a:lnTo>
                  <a:pt x="1460" y="890"/>
                </a:lnTo>
                <a:lnTo>
                  <a:pt x="1450" y="900"/>
                </a:lnTo>
                <a:lnTo>
                  <a:pt x="1426" y="920"/>
                </a:lnTo>
                <a:lnTo>
                  <a:pt x="1396" y="940"/>
                </a:lnTo>
                <a:lnTo>
                  <a:pt x="1396" y="940"/>
                </a:lnTo>
                <a:lnTo>
                  <a:pt x="1440" y="1300"/>
                </a:lnTo>
                <a:lnTo>
                  <a:pt x="1440" y="1300"/>
                </a:lnTo>
                <a:lnTo>
                  <a:pt x="1440" y="1326"/>
                </a:lnTo>
                <a:lnTo>
                  <a:pt x="1434" y="1374"/>
                </a:lnTo>
                <a:lnTo>
                  <a:pt x="1418" y="1512"/>
                </a:lnTo>
                <a:lnTo>
                  <a:pt x="1400" y="1646"/>
                </a:lnTo>
                <a:lnTo>
                  <a:pt x="1394" y="1692"/>
                </a:lnTo>
                <a:lnTo>
                  <a:pt x="1390" y="1712"/>
                </a:lnTo>
                <a:lnTo>
                  <a:pt x="1390" y="1712"/>
                </a:lnTo>
                <a:lnTo>
                  <a:pt x="1382" y="1730"/>
                </a:lnTo>
                <a:lnTo>
                  <a:pt x="1380" y="1738"/>
                </a:lnTo>
                <a:lnTo>
                  <a:pt x="1380" y="1744"/>
                </a:lnTo>
                <a:lnTo>
                  <a:pt x="1380" y="1744"/>
                </a:lnTo>
                <a:lnTo>
                  <a:pt x="1382" y="1794"/>
                </a:lnTo>
                <a:lnTo>
                  <a:pt x="1384" y="1826"/>
                </a:lnTo>
                <a:lnTo>
                  <a:pt x="1388" y="1844"/>
                </a:lnTo>
                <a:lnTo>
                  <a:pt x="1388" y="1844"/>
                </a:lnTo>
                <a:lnTo>
                  <a:pt x="1404" y="1876"/>
                </a:lnTo>
                <a:lnTo>
                  <a:pt x="1408" y="1884"/>
                </a:lnTo>
                <a:lnTo>
                  <a:pt x="1410" y="1894"/>
                </a:lnTo>
                <a:lnTo>
                  <a:pt x="1410" y="1900"/>
                </a:lnTo>
                <a:lnTo>
                  <a:pt x="1408" y="1904"/>
                </a:lnTo>
                <a:lnTo>
                  <a:pt x="1408" y="1904"/>
                </a:lnTo>
                <a:lnTo>
                  <a:pt x="1390" y="1916"/>
                </a:lnTo>
                <a:lnTo>
                  <a:pt x="1382" y="1918"/>
                </a:lnTo>
                <a:lnTo>
                  <a:pt x="1380" y="1916"/>
                </a:lnTo>
                <a:lnTo>
                  <a:pt x="1378" y="1914"/>
                </a:lnTo>
                <a:lnTo>
                  <a:pt x="1378" y="1914"/>
                </a:lnTo>
                <a:lnTo>
                  <a:pt x="1368" y="1892"/>
                </a:lnTo>
                <a:lnTo>
                  <a:pt x="1362" y="1882"/>
                </a:lnTo>
                <a:lnTo>
                  <a:pt x="1358" y="1878"/>
                </a:lnTo>
                <a:lnTo>
                  <a:pt x="1358" y="1878"/>
                </a:lnTo>
                <a:lnTo>
                  <a:pt x="1350" y="1880"/>
                </a:lnTo>
                <a:lnTo>
                  <a:pt x="1344" y="1884"/>
                </a:lnTo>
                <a:lnTo>
                  <a:pt x="1338" y="1892"/>
                </a:lnTo>
                <a:lnTo>
                  <a:pt x="1338" y="1892"/>
                </a:lnTo>
                <a:lnTo>
                  <a:pt x="1334" y="1894"/>
                </a:lnTo>
                <a:lnTo>
                  <a:pt x="1328" y="1896"/>
                </a:lnTo>
                <a:lnTo>
                  <a:pt x="1314" y="1896"/>
                </a:lnTo>
                <a:lnTo>
                  <a:pt x="1298" y="1894"/>
                </a:lnTo>
                <a:lnTo>
                  <a:pt x="1298" y="1894"/>
                </a:lnTo>
                <a:lnTo>
                  <a:pt x="1282" y="1894"/>
                </a:lnTo>
                <a:lnTo>
                  <a:pt x="1264" y="1898"/>
                </a:lnTo>
                <a:lnTo>
                  <a:pt x="1238" y="1906"/>
                </a:lnTo>
                <a:lnTo>
                  <a:pt x="1238" y="1906"/>
                </a:lnTo>
                <a:lnTo>
                  <a:pt x="1198" y="1924"/>
                </a:lnTo>
                <a:lnTo>
                  <a:pt x="1178" y="1934"/>
                </a:lnTo>
                <a:lnTo>
                  <a:pt x="1178" y="1934"/>
                </a:lnTo>
                <a:lnTo>
                  <a:pt x="1162" y="1944"/>
                </a:lnTo>
                <a:lnTo>
                  <a:pt x="1140" y="1956"/>
                </a:lnTo>
                <a:lnTo>
                  <a:pt x="1128" y="1960"/>
                </a:lnTo>
                <a:lnTo>
                  <a:pt x="1118" y="1962"/>
                </a:lnTo>
                <a:lnTo>
                  <a:pt x="1110" y="1962"/>
                </a:lnTo>
                <a:lnTo>
                  <a:pt x="1108" y="1960"/>
                </a:lnTo>
                <a:lnTo>
                  <a:pt x="1106" y="1956"/>
                </a:lnTo>
                <a:lnTo>
                  <a:pt x="1106" y="1956"/>
                </a:lnTo>
                <a:lnTo>
                  <a:pt x="1104" y="1942"/>
                </a:lnTo>
                <a:lnTo>
                  <a:pt x="1102" y="1930"/>
                </a:lnTo>
                <a:lnTo>
                  <a:pt x="1102" y="1924"/>
                </a:lnTo>
                <a:lnTo>
                  <a:pt x="1104" y="1920"/>
                </a:lnTo>
                <a:lnTo>
                  <a:pt x="1108" y="1914"/>
                </a:lnTo>
                <a:lnTo>
                  <a:pt x="1114" y="1910"/>
                </a:lnTo>
                <a:lnTo>
                  <a:pt x="1114" y="1910"/>
                </a:lnTo>
                <a:lnTo>
                  <a:pt x="1174" y="1854"/>
                </a:lnTo>
                <a:lnTo>
                  <a:pt x="1222" y="1808"/>
                </a:lnTo>
                <a:lnTo>
                  <a:pt x="1222" y="1808"/>
                </a:lnTo>
                <a:lnTo>
                  <a:pt x="1226" y="1792"/>
                </a:lnTo>
                <a:lnTo>
                  <a:pt x="1232" y="1764"/>
                </a:lnTo>
                <a:lnTo>
                  <a:pt x="1240" y="1720"/>
                </a:lnTo>
                <a:lnTo>
                  <a:pt x="1240" y="1720"/>
                </a:lnTo>
                <a:lnTo>
                  <a:pt x="1242" y="1716"/>
                </a:lnTo>
                <a:lnTo>
                  <a:pt x="1242" y="1704"/>
                </a:lnTo>
                <a:lnTo>
                  <a:pt x="1240" y="1648"/>
                </a:lnTo>
                <a:lnTo>
                  <a:pt x="1240" y="1648"/>
                </a:lnTo>
                <a:lnTo>
                  <a:pt x="1242" y="1466"/>
                </a:lnTo>
                <a:lnTo>
                  <a:pt x="1244" y="1282"/>
                </a:lnTo>
                <a:lnTo>
                  <a:pt x="1244" y="1282"/>
                </a:lnTo>
                <a:lnTo>
                  <a:pt x="1244" y="1252"/>
                </a:lnTo>
                <a:lnTo>
                  <a:pt x="1242" y="1208"/>
                </a:lnTo>
                <a:lnTo>
                  <a:pt x="1234" y="1102"/>
                </a:lnTo>
                <a:lnTo>
                  <a:pt x="1224" y="1006"/>
                </a:lnTo>
                <a:lnTo>
                  <a:pt x="1218" y="964"/>
                </a:lnTo>
                <a:lnTo>
                  <a:pt x="1218" y="964"/>
                </a:lnTo>
                <a:lnTo>
                  <a:pt x="1204" y="948"/>
                </a:lnTo>
                <a:lnTo>
                  <a:pt x="1196" y="938"/>
                </a:lnTo>
                <a:lnTo>
                  <a:pt x="1190" y="928"/>
                </a:lnTo>
                <a:lnTo>
                  <a:pt x="1190" y="928"/>
                </a:lnTo>
                <a:lnTo>
                  <a:pt x="1168" y="886"/>
                </a:lnTo>
                <a:lnTo>
                  <a:pt x="1156" y="862"/>
                </a:lnTo>
                <a:lnTo>
                  <a:pt x="1150" y="852"/>
                </a:lnTo>
                <a:lnTo>
                  <a:pt x="1150" y="852"/>
                </a:lnTo>
                <a:lnTo>
                  <a:pt x="1128" y="862"/>
                </a:lnTo>
                <a:lnTo>
                  <a:pt x="1082" y="884"/>
                </a:lnTo>
                <a:lnTo>
                  <a:pt x="1026" y="914"/>
                </a:lnTo>
                <a:lnTo>
                  <a:pt x="978" y="944"/>
                </a:lnTo>
                <a:lnTo>
                  <a:pt x="978" y="944"/>
                </a:lnTo>
                <a:lnTo>
                  <a:pt x="938" y="968"/>
                </a:lnTo>
                <a:lnTo>
                  <a:pt x="900" y="988"/>
                </a:lnTo>
                <a:lnTo>
                  <a:pt x="882" y="1000"/>
                </a:lnTo>
                <a:lnTo>
                  <a:pt x="866" y="1010"/>
                </a:lnTo>
                <a:lnTo>
                  <a:pt x="850" y="1022"/>
                </a:lnTo>
                <a:lnTo>
                  <a:pt x="838" y="1036"/>
                </a:lnTo>
                <a:lnTo>
                  <a:pt x="838" y="1036"/>
                </a:lnTo>
                <a:lnTo>
                  <a:pt x="814" y="1066"/>
                </a:lnTo>
                <a:lnTo>
                  <a:pt x="794" y="1096"/>
                </a:lnTo>
                <a:lnTo>
                  <a:pt x="778" y="1118"/>
                </a:lnTo>
                <a:lnTo>
                  <a:pt x="772" y="1130"/>
                </a:lnTo>
                <a:lnTo>
                  <a:pt x="772" y="1130"/>
                </a:lnTo>
                <a:lnTo>
                  <a:pt x="770" y="1136"/>
                </a:lnTo>
                <a:lnTo>
                  <a:pt x="768" y="1138"/>
                </a:lnTo>
                <a:lnTo>
                  <a:pt x="768" y="1142"/>
                </a:lnTo>
                <a:lnTo>
                  <a:pt x="772" y="1144"/>
                </a:lnTo>
                <a:lnTo>
                  <a:pt x="778" y="1146"/>
                </a:lnTo>
                <a:lnTo>
                  <a:pt x="790" y="1146"/>
                </a:lnTo>
                <a:lnTo>
                  <a:pt x="808" y="1146"/>
                </a:lnTo>
                <a:lnTo>
                  <a:pt x="808" y="1146"/>
                </a:lnTo>
                <a:lnTo>
                  <a:pt x="864" y="1140"/>
                </a:lnTo>
                <a:lnTo>
                  <a:pt x="900" y="1138"/>
                </a:lnTo>
                <a:lnTo>
                  <a:pt x="936" y="1136"/>
                </a:lnTo>
                <a:lnTo>
                  <a:pt x="974" y="1136"/>
                </a:lnTo>
                <a:lnTo>
                  <a:pt x="1012" y="1138"/>
                </a:lnTo>
                <a:lnTo>
                  <a:pt x="1046" y="1142"/>
                </a:lnTo>
                <a:lnTo>
                  <a:pt x="1062" y="1146"/>
                </a:lnTo>
                <a:lnTo>
                  <a:pt x="1078" y="1152"/>
                </a:lnTo>
                <a:lnTo>
                  <a:pt x="1078" y="1152"/>
                </a:lnTo>
                <a:lnTo>
                  <a:pt x="1106" y="1164"/>
                </a:lnTo>
                <a:lnTo>
                  <a:pt x="1134" y="1178"/>
                </a:lnTo>
                <a:lnTo>
                  <a:pt x="1158" y="1194"/>
                </a:lnTo>
                <a:lnTo>
                  <a:pt x="1182" y="1210"/>
                </a:lnTo>
                <a:lnTo>
                  <a:pt x="1200" y="1228"/>
                </a:lnTo>
                <a:lnTo>
                  <a:pt x="1216" y="1246"/>
                </a:lnTo>
                <a:lnTo>
                  <a:pt x="1228" y="1262"/>
                </a:lnTo>
                <a:lnTo>
                  <a:pt x="1232" y="1270"/>
                </a:lnTo>
                <a:lnTo>
                  <a:pt x="1234" y="1278"/>
                </a:lnTo>
                <a:lnTo>
                  <a:pt x="1234" y="1278"/>
                </a:lnTo>
                <a:lnTo>
                  <a:pt x="1238" y="1310"/>
                </a:lnTo>
                <a:lnTo>
                  <a:pt x="1240" y="1326"/>
                </a:lnTo>
                <a:lnTo>
                  <a:pt x="1238" y="1344"/>
                </a:lnTo>
                <a:lnTo>
                  <a:pt x="1236" y="1360"/>
                </a:lnTo>
                <a:lnTo>
                  <a:pt x="1232" y="1380"/>
                </a:lnTo>
                <a:lnTo>
                  <a:pt x="1224" y="1400"/>
                </a:lnTo>
                <a:lnTo>
                  <a:pt x="1214" y="1422"/>
                </a:lnTo>
                <a:lnTo>
                  <a:pt x="1214" y="1422"/>
                </a:lnTo>
                <a:lnTo>
                  <a:pt x="1190" y="1472"/>
                </a:lnTo>
                <a:lnTo>
                  <a:pt x="1164" y="1520"/>
                </a:lnTo>
                <a:lnTo>
                  <a:pt x="1152" y="1544"/>
                </a:lnTo>
                <a:lnTo>
                  <a:pt x="1136" y="1564"/>
                </a:lnTo>
                <a:lnTo>
                  <a:pt x="1120" y="1580"/>
                </a:lnTo>
                <a:lnTo>
                  <a:pt x="1112" y="1588"/>
                </a:lnTo>
                <a:lnTo>
                  <a:pt x="1102" y="1594"/>
                </a:lnTo>
                <a:lnTo>
                  <a:pt x="1102" y="1594"/>
                </a:lnTo>
                <a:lnTo>
                  <a:pt x="910" y="1700"/>
                </a:lnTo>
                <a:lnTo>
                  <a:pt x="802" y="1760"/>
                </a:lnTo>
                <a:lnTo>
                  <a:pt x="766" y="1784"/>
                </a:lnTo>
                <a:lnTo>
                  <a:pt x="756" y="1792"/>
                </a:lnTo>
                <a:lnTo>
                  <a:pt x="750" y="1796"/>
                </a:lnTo>
                <a:lnTo>
                  <a:pt x="750" y="1796"/>
                </a:lnTo>
                <a:lnTo>
                  <a:pt x="742" y="1810"/>
                </a:lnTo>
                <a:lnTo>
                  <a:pt x="732" y="1824"/>
                </a:lnTo>
                <a:lnTo>
                  <a:pt x="716" y="1844"/>
                </a:lnTo>
                <a:lnTo>
                  <a:pt x="716" y="1844"/>
                </a:lnTo>
                <a:lnTo>
                  <a:pt x="710" y="1848"/>
                </a:lnTo>
                <a:lnTo>
                  <a:pt x="708" y="1850"/>
                </a:lnTo>
                <a:lnTo>
                  <a:pt x="706" y="1852"/>
                </a:lnTo>
                <a:lnTo>
                  <a:pt x="706" y="1858"/>
                </a:lnTo>
                <a:lnTo>
                  <a:pt x="706" y="1858"/>
                </a:lnTo>
                <a:lnTo>
                  <a:pt x="714" y="1880"/>
                </a:lnTo>
                <a:lnTo>
                  <a:pt x="732" y="1918"/>
                </a:lnTo>
                <a:lnTo>
                  <a:pt x="742" y="1940"/>
                </a:lnTo>
                <a:lnTo>
                  <a:pt x="756" y="1960"/>
                </a:lnTo>
                <a:lnTo>
                  <a:pt x="768" y="1978"/>
                </a:lnTo>
                <a:lnTo>
                  <a:pt x="782" y="1994"/>
                </a:lnTo>
                <a:lnTo>
                  <a:pt x="782" y="1994"/>
                </a:lnTo>
                <a:lnTo>
                  <a:pt x="794" y="2004"/>
                </a:lnTo>
                <a:lnTo>
                  <a:pt x="806" y="2012"/>
                </a:lnTo>
                <a:lnTo>
                  <a:pt x="826" y="2024"/>
                </a:lnTo>
                <a:lnTo>
                  <a:pt x="834" y="2030"/>
                </a:lnTo>
                <a:lnTo>
                  <a:pt x="838" y="2038"/>
                </a:lnTo>
                <a:lnTo>
                  <a:pt x="842" y="2048"/>
                </a:lnTo>
                <a:lnTo>
                  <a:pt x="842" y="2062"/>
                </a:lnTo>
                <a:lnTo>
                  <a:pt x="842" y="2062"/>
                </a:lnTo>
                <a:lnTo>
                  <a:pt x="840" y="2070"/>
                </a:lnTo>
                <a:lnTo>
                  <a:pt x="836" y="2078"/>
                </a:lnTo>
                <a:lnTo>
                  <a:pt x="830" y="2084"/>
                </a:lnTo>
                <a:lnTo>
                  <a:pt x="822" y="2088"/>
                </a:lnTo>
                <a:lnTo>
                  <a:pt x="814" y="2094"/>
                </a:lnTo>
                <a:lnTo>
                  <a:pt x="802" y="2098"/>
                </a:lnTo>
                <a:lnTo>
                  <a:pt x="778" y="2102"/>
                </a:lnTo>
                <a:lnTo>
                  <a:pt x="754" y="2104"/>
                </a:lnTo>
                <a:lnTo>
                  <a:pt x="728" y="2102"/>
                </a:lnTo>
                <a:lnTo>
                  <a:pt x="704" y="2098"/>
                </a:lnTo>
                <a:lnTo>
                  <a:pt x="684" y="2092"/>
                </a:lnTo>
                <a:lnTo>
                  <a:pt x="684" y="2092"/>
                </a:lnTo>
                <a:lnTo>
                  <a:pt x="606" y="2054"/>
                </a:lnTo>
                <a:lnTo>
                  <a:pt x="550" y="2030"/>
                </a:lnTo>
                <a:lnTo>
                  <a:pt x="550" y="2030"/>
                </a:lnTo>
                <a:lnTo>
                  <a:pt x="512" y="2014"/>
                </a:lnTo>
                <a:lnTo>
                  <a:pt x="494" y="2006"/>
                </a:lnTo>
                <a:lnTo>
                  <a:pt x="484" y="2002"/>
                </a:lnTo>
                <a:lnTo>
                  <a:pt x="484" y="2002"/>
                </a:lnTo>
                <a:lnTo>
                  <a:pt x="482" y="2004"/>
                </a:lnTo>
                <a:lnTo>
                  <a:pt x="478" y="2004"/>
                </a:lnTo>
                <a:lnTo>
                  <a:pt x="472" y="2000"/>
                </a:lnTo>
                <a:lnTo>
                  <a:pt x="456" y="1984"/>
                </a:lnTo>
                <a:lnTo>
                  <a:pt x="456" y="1984"/>
                </a:lnTo>
                <a:lnTo>
                  <a:pt x="448" y="1976"/>
                </a:lnTo>
                <a:lnTo>
                  <a:pt x="438" y="1970"/>
                </a:lnTo>
                <a:lnTo>
                  <a:pt x="422" y="1960"/>
                </a:lnTo>
                <a:lnTo>
                  <a:pt x="414" y="1958"/>
                </a:lnTo>
                <a:lnTo>
                  <a:pt x="408" y="1952"/>
                </a:lnTo>
                <a:lnTo>
                  <a:pt x="402" y="1946"/>
                </a:lnTo>
                <a:lnTo>
                  <a:pt x="396" y="1936"/>
                </a:lnTo>
                <a:lnTo>
                  <a:pt x="396" y="1936"/>
                </a:lnTo>
                <a:lnTo>
                  <a:pt x="390" y="1916"/>
                </a:lnTo>
                <a:lnTo>
                  <a:pt x="386" y="1900"/>
                </a:lnTo>
                <a:lnTo>
                  <a:pt x="386" y="1894"/>
                </a:lnTo>
                <a:lnTo>
                  <a:pt x="386" y="1886"/>
                </a:lnTo>
                <a:lnTo>
                  <a:pt x="392" y="1870"/>
                </a:lnTo>
                <a:lnTo>
                  <a:pt x="392" y="1870"/>
                </a:lnTo>
                <a:lnTo>
                  <a:pt x="422" y="1800"/>
                </a:lnTo>
                <a:lnTo>
                  <a:pt x="430" y="1780"/>
                </a:lnTo>
                <a:lnTo>
                  <a:pt x="440" y="1764"/>
                </a:lnTo>
                <a:lnTo>
                  <a:pt x="448" y="1752"/>
                </a:lnTo>
                <a:lnTo>
                  <a:pt x="454" y="1748"/>
                </a:lnTo>
                <a:lnTo>
                  <a:pt x="456" y="1748"/>
                </a:lnTo>
                <a:lnTo>
                  <a:pt x="456" y="1748"/>
                </a:lnTo>
                <a:lnTo>
                  <a:pt x="508" y="1744"/>
                </a:lnTo>
                <a:lnTo>
                  <a:pt x="508" y="1744"/>
                </a:lnTo>
                <a:lnTo>
                  <a:pt x="630" y="1614"/>
                </a:lnTo>
                <a:lnTo>
                  <a:pt x="644" y="1596"/>
                </a:lnTo>
                <a:lnTo>
                  <a:pt x="644" y="1596"/>
                </a:lnTo>
                <a:lnTo>
                  <a:pt x="582" y="1596"/>
                </a:lnTo>
                <a:lnTo>
                  <a:pt x="526" y="1596"/>
                </a:lnTo>
                <a:lnTo>
                  <a:pt x="478" y="1598"/>
                </a:lnTo>
                <a:lnTo>
                  <a:pt x="478" y="1598"/>
                </a:lnTo>
                <a:lnTo>
                  <a:pt x="444" y="1600"/>
                </a:lnTo>
                <a:lnTo>
                  <a:pt x="426" y="1600"/>
                </a:lnTo>
                <a:lnTo>
                  <a:pt x="416" y="1600"/>
                </a:lnTo>
                <a:lnTo>
                  <a:pt x="414" y="1602"/>
                </a:lnTo>
                <a:lnTo>
                  <a:pt x="412" y="1604"/>
                </a:lnTo>
                <a:lnTo>
                  <a:pt x="412" y="1604"/>
                </a:lnTo>
                <a:lnTo>
                  <a:pt x="366" y="1674"/>
                </a:lnTo>
                <a:lnTo>
                  <a:pt x="336" y="1720"/>
                </a:lnTo>
                <a:lnTo>
                  <a:pt x="324" y="1738"/>
                </a:lnTo>
                <a:lnTo>
                  <a:pt x="320" y="1750"/>
                </a:lnTo>
                <a:lnTo>
                  <a:pt x="320" y="1750"/>
                </a:lnTo>
                <a:lnTo>
                  <a:pt x="304" y="1798"/>
                </a:lnTo>
                <a:lnTo>
                  <a:pt x="292" y="1842"/>
                </a:lnTo>
                <a:lnTo>
                  <a:pt x="292" y="1842"/>
                </a:lnTo>
                <a:lnTo>
                  <a:pt x="292" y="1848"/>
                </a:lnTo>
                <a:lnTo>
                  <a:pt x="294" y="1850"/>
                </a:lnTo>
                <a:lnTo>
                  <a:pt x="298" y="1858"/>
                </a:lnTo>
                <a:lnTo>
                  <a:pt x="306" y="1870"/>
                </a:lnTo>
                <a:lnTo>
                  <a:pt x="310" y="1880"/>
                </a:lnTo>
                <a:lnTo>
                  <a:pt x="314" y="1894"/>
                </a:lnTo>
                <a:lnTo>
                  <a:pt x="314" y="1894"/>
                </a:lnTo>
                <a:lnTo>
                  <a:pt x="320" y="1906"/>
                </a:lnTo>
                <a:lnTo>
                  <a:pt x="326" y="1916"/>
                </a:lnTo>
                <a:lnTo>
                  <a:pt x="338" y="1932"/>
                </a:lnTo>
                <a:lnTo>
                  <a:pt x="344" y="1942"/>
                </a:lnTo>
                <a:lnTo>
                  <a:pt x="348" y="1954"/>
                </a:lnTo>
                <a:lnTo>
                  <a:pt x="352" y="1970"/>
                </a:lnTo>
                <a:lnTo>
                  <a:pt x="352" y="1992"/>
                </a:lnTo>
                <a:lnTo>
                  <a:pt x="352" y="1992"/>
                </a:lnTo>
                <a:lnTo>
                  <a:pt x="352" y="2004"/>
                </a:lnTo>
                <a:lnTo>
                  <a:pt x="350" y="2014"/>
                </a:lnTo>
                <a:lnTo>
                  <a:pt x="346" y="2022"/>
                </a:lnTo>
                <a:lnTo>
                  <a:pt x="342" y="2030"/>
                </a:lnTo>
                <a:lnTo>
                  <a:pt x="336" y="2036"/>
                </a:lnTo>
                <a:lnTo>
                  <a:pt x="330" y="2042"/>
                </a:lnTo>
                <a:lnTo>
                  <a:pt x="324" y="2046"/>
                </a:lnTo>
                <a:lnTo>
                  <a:pt x="316" y="2050"/>
                </a:lnTo>
                <a:lnTo>
                  <a:pt x="298" y="2054"/>
                </a:lnTo>
                <a:lnTo>
                  <a:pt x="280" y="2056"/>
                </a:lnTo>
                <a:lnTo>
                  <a:pt x="262" y="2054"/>
                </a:lnTo>
                <a:lnTo>
                  <a:pt x="244" y="2052"/>
                </a:lnTo>
                <a:lnTo>
                  <a:pt x="244" y="2052"/>
                </a:lnTo>
                <a:lnTo>
                  <a:pt x="184" y="2040"/>
                </a:lnTo>
                <a:lnTo>
                  <a:pt x="154" y="2034"/>
                </a:lnTo>
                <a:lnTo>
                  <a:pt x="154" y="2034"/>
                </a:lnTo>
                <a:lnTo>
                  <a:pt x="152" y="2034"/>
                </a:lnTo>
                <a:lnTo>
                  <a:pt x="150" y="2038"/>
                </a:lnTo>
                <a:lnTo>
                  <a:pt x="148" y="2042"/>
                </a:lnTo>
                <a:lnTo>
                  <a:pt x="146" y="2044"/>
                </a:lnTo>
                <a:lnTo>
                  <a:pt x="142" y="2042"/>
                </a:lnTo>
                <a:lnTo>
                  <a:pt x="138" y="2036"/>
                </a:lnTo>
                <a:lnTo>
                  <a:pt x="132" y="2026"/>
                </a:lnTo>
                <a:lnTo>
                  <a:pt x="132" y="2026"/>
                </a:lnTo>
                <a:lnTo>
                  <a:pt x="120" y="2004"/>
                </a:lnTo>
                <a:lnTo>
                  <a:pt x="114" y="1986"/>
                </a:lnTo>
                <a:lnTo>
                  <a:pt x="108" y="1972"/>
                </a:lnTo>
                <a:lnTo>
                  <a:pt x="106" y="1958"/>
                </a:lnTo>
                <a:lnTo>
                  <a:pt x="106" y="1958"/>
                </a:lnTo>
                <a:lnTo>
                  <a:pt x="104" y="1952"/>
                </a:lnTo>
                <a:lnTo>
                  <a:pt x="102" y="1948"/>
                </a:lnTo>
                <a:lnTo>
                  <a:pt x="96" y="1940"/>
                </a:lnTo>
                <a:lnTo>
                  <a:pt x="94" y="1936"/>
                </a:lnTo>
                <a:lnTo>
                  <a:pt x="92" y="1930"/>
                </a:lnTo>
                <a:lnTo>
                  <a:pt x="92" y="1920"/>
                </a:lnTo>
                <a:lnTo>
                  <a:pt x="92" y="1910"/>
                </a:lnTo>
                <a:lnTo>
                  <a:pt x="92" y="1910"/>
                </a:lnTo>
                <a:lnTo>
                  <a:pt x="98" y="1862"/>
                </a:lnTo>
                <a:lnTo>
                  <a:pt x="98" y="1842"/>
                </a:lnTo>
                <a:lnTo>
                  <a:pt x="98" y="1842"/>
                </a:lnTo>
                <a:lnTo>
                  <a:pt x="96" y="1840"/>
                </a:lnTo>
                <a:lnTo>
                  <a:pt x="92" y="1834"/>
                </a:lnTo>
                <a:lnTo>
                  <a:pt x="92" y="1834"/>
                </a:lnTo>
                <a:lnTo>
                  <a:pt x="96" y="1828"/>
                </a:lnTo>
                <a:lnTo>
                  <a:pt x="104" y="1816"/>
                </a:lnTo>
                <a:lnTo>
                  <a:pt x="114" y="1804"/>
                </a:lnTo>
                <a:lnTo>
                  <a:pt x="118" y="1796"/>
                </a:lnTo>
                <a:lnTo>
                  <a:pt x="118" y="1796"/>
                </a:lnTo>
                <a:lnTo>
                  <a:pt x="120" y="1786"/>
                </a:lnTo>
                <a:lnTo>
                  <a:pt x="120" y="1768"/>
                </a:lnTo>
                <a:lnTo>
                  <a:pt x="120" y="1748"/>
                </a:lnTo>
                <a:lnTo>
                  <a:pt x="120" y="1730"/>
                </a:lnTo>
                <a:lnTo>
                  <a:pt x="120" y="1730"/>
                </a:lnTo>
                <a:lnTo>
                  <a:pt x="128" y="1708"/>
                </a:lnTo>
                <a:lnTo>
                  <a:pt x="138" y="1676"/>
                </a:lnTo>
                <a:lnTo>
                  <a:pt x="168" y="1598"/>
                </a:lnTo>
                <a:lnTo>
                  <a:pt x="168" y="1598"/>
                </a:lnTo>
                <a:lnTo>
                  <a:pt x="174" y="1580"/>
                </a:lnTo>
                <a:lnTo>
                  <a:pt x="178" y="1564"/>
                </a:lnTo>
                <a:lnTo>
                  <a:pt x="180" y="1550"/>
                </a:lnTo>
                <a:lnTo>
                  <a:pt x="182" y="1538"/>
                </a:lnTo>
                <a:lnTo>
                  <a:pt x="180" y="1524"/>
                </a:lnTo>
                <a:lnTo>
                  <a:pt x="178" y="1518"/>
                </a:lnTo>
                <a:lnTo>
                  <a:pt x="178" y="1518"/>
                </a:lnTo>
                <a:lnTo>
                  <a:pt x="164" y="1514"/>
                </a:lnTo>
                <a:lnTo>
                  <a:pt x="150" y="1506"/>
                </a:lnTo>
                <a:lnTo>
                  <a:pt x="130" y="1494"/>
                </a:lnTo>
                <a:lnTo>
                  <a:pt x="108" y="1476"/>
                </a:lnTo>
                <a:lnTo>
                  <a:pt x="84" y="1454"/>
                </a:lnTo>
                <a:lnTo>
                  <a:pt x="72" y="1440"/>
                </a:lnTo>
                <a:lnTo>
                  <a:pt x="60" y="1426"/>
                </a:lnTo>
                <a:lnTo>
                  <a:pt x="50" y="1408"/>
                </a:lnTo>
                <a:lnTo>
                  <a:pt x="38" y="1390"/>
                </a:lnTo>
                <a:lnTo>
                  <a:pt x="38" y="1390"/>
                </a:lnTo>
                <a:lnTo>
                  <a:pt x="30" y="1370"/>
                </a:lnTo>
                <a:lnTo>
                  <a:pt x="20" y="1350"/>
                </a:lnTo>
                <a:lnTo>
                  <a:pt x="14" y="1332"/>
                </a:lnTo>
                <a:lnTo>
                  <a:pt x="10" y="1314"/>
                </a:lnTo>
                <a:lnTo>
                  <a:pt x="2" y="1278"/>
                </a:lnTo>
                <a:lnTo>
                  <a:pt x="0" y="1244"/>
                </a:lnTo>
                <a:lnTo>
                  <a:pt x="2" y="1212"/>
                </a:lnTo>
                <a:lnTo>
                  <a:pt x="6" y="1184"/>
                </a:lnTo>
                <a:lnTo>
                  <a:pt x="14" y="1158"/>
                </a:lnTo>
                <a:lnTo>
                  <a:pt x="24" y="1134"/>
                </a:lnTo>
                <a:lnTo>
                  <a:pt x="24" y="1134"/>
                </a:lnTo>
                <a:lnTo>
                  <a:pt x="34" y="1112"/>
                </a:lnTo>
                <a:lnTo>
                  <a:pt x="48" y="1090"/>
                </a:lnTo>
                <a:lnTo>
                  <a:pt x="78" y="1046"/>
                </a:lnTo>
                <a:lnTo>
                  <a:pt x="112" y="998"/>
                </a:lnTo>
                <a:lnTo>
                  <a:pt x="146" y="946"/>
                </a:lnTo>
                <a:lnTo>
                  <a:pt x="146" y="946"/>
                </a:lnTo>
                <a:lnTo>
                  <a:pt x="172" y="898"/>
                </a:lnTo>
                <a:lnTo>
                  <a:pt x="190" y="866"/>
                </a:lnTo>
                <a:lnTo>
                  <a:pt x="202" y="844"/>
                </a:lnTo>
                <a:lnTo>
                  <a:pt x="202" y="844"/>
                </a:lnTo>
                <a:lnTo>
                  <a:pt x="226" y="762"/>
                </a:lnTo>
                <a:lnTo>
                  <a:pt x="226" y="762"/>
                </a:lnTo>
                <a:lnTo>
                  <a:pt x="234" y="730"/>
                </a:lnTo>
                <a:lnTo>
                  <a:pt x="248" y="688"/>
                </a:lnTo>
                <a:lnTo>
                  <a:pt x="258" y="664"/>
                </a:lnTo>
                <a:lnTo>
                  <a:pt x="272" y="638"/>
                </a:lnTo>
                <a:lnTo>
                  <a:pt x="286" y="612"/>
                </a:lnTo>
                <a:lnTo>
                  <a:pt x="306" y="586"/>
                </a:lnTo>
                <a:lnTo>
                  <a:pt x="306" y="586"/>
                </a:lnTo>
                <a:lnTo>
                  <a:pt x="326" y="560"/>
                </a:lnTo>
                <a:lnTo>
                  <a:pt x="348" y="536"/>
                </a:lnTo>
                <a:lnTo>
                  <a:pt x="386" y="496"/>
                </a:lnTo>
                <a:lnTo>
                  <a:pt x="420" y="462"/>
                </a:lnTo>
                <a:lnTo>
                  <a:pt x="448" y="434"/>
                </a:lnTo>
                <a:lnTo>
                  <a:pt x="448" y="434"/>
                </a:lnTo>
                <a:lnTo>
                  <a:pt x="458" y="422"/>
                </a:lnTo>
                <a:lnTo>
                  <a:pt x="466" y="410"/>
                </a:lnTo>
                <a:lnTo>
                  <a:pt x="480" y="384"/>
                </a:lnTo>
                <a:lnTo>
                  <a:pt x="488" y="370"/>
                </a:lnTo>
                <a:lnTo>
                  <a:pt x="500" y="356"/>
                </a:lnTo>
                <a:lnTo>
                  <a:pt x="514" y="342"/>
                </a:lnTo>
                <a:lnTo>
                  <a:pt x="534" y="328"/>
                </a:lnTo>
                <a:lnTo>
                  <a:pt x="534" y="328"/>
                </a:lnTo>
                <a:lnTo>
                  <a:pt x="558" y="314"/>
                </a:lnTo>
                <a:lnTo>
                  <a:pt x="580" y="302"/>
                </a:lnTo>
                <a:lnTo>
                  <a:pt x="620" y="286"/>
                </a:lnTo>
                <a:lnTo>
                  <a:pt x="650" y="274"/>
                </a:lnTo>
                <a:lnTo>
                  <a:pt x="670" y="270"/>
                </a:lnTo>
                <a:lnTo>
                  <a:pt x="670" y="270"/>
                </a:lnTo>
                <a:lnTo>
                  <a:pt x="702" y="270"/>
                </a:lnTo>
                <a:lnTo>
                  <a:pt x="758" y="270"/>
                </a:lnTo>
                <a:lnTo>
                  <a:pt x="848" y="270"/>
                </a:lnTo>
                <a:lnTo>
                  <a:pt x="848" y="270"/>
                </a:lnTo>
                <a:lnTo>
                  <a:pt x="870" y="268"/>
                </a:lnTo>
                <a:lnTo>
                  <a:pt x="894" y="264"/>
                </a:lnTo>
                <a:lnTo>
                  <a:pt x="924" y="260"/>
                </a:lnTo>
                <a:lnTo>
                  <a:pt x="924" y="260"/>
                </a:lnTo>
                <a:lnTo>
                  <a:pt x="934" y="230"/>
                </a:lnTo>
                <a:lnTo>
                  <a:pt x="946" y="202"/>
                </a:lnTo>
                <a:lnTo>
                  <a:pt x="960" y="170"/>
                </a:lnTo>
                <a:lnTo>
                  <a:pt x="960" y="170"/>
                </a:lnTo>
                <a:lnTo>
                  <a:pt x="970" y="152"/>
                </a:lnTo>
                <a:lnTo>
                  <a:pt x="986" y="128"/>
                </a:lnTo>
                <a:lnTo>
                  <a:pt x="1004" y="104"/>
                </a:lnTo>
                <a:lnTo>
                  <a:pt x="1024" y="78"/>
                </a:lnTo>
                <a:lnTo>
                  <a:pt x="1048" y="52"/>
                </a:lnTo>
                <a:lnTo>
                  <a:pt x="1074" y="30"/>
                </a:lnTo>
                <a:lnTo>
                  <a:pt x="1086" y="22"/>
                </a:lnTo>
                <a:lnTo>
                  <a:pt x="1098" y="14"/>
                </a:lnTo>
                <a:lnTo>
                  <a:pt x="1112" y="8"/>
                </a:lnTo>
                <a:lnTo>
                  <a:pt x="1124" y="4"/>
                </a:lnTo>
                <a:lnTo>
                  <a:pt x="1124" y="4"/>
                </a:lnTo>
                <a:lnTo>
                  <a:pt x="1138" y="2"/>
                </a:lnTo>
                <a:lnTo>
                  <a:pt x="1152" y="0"/>
                </a:lnTo>
                <a:lnTo>
                  <a:pt x="1180" y="0"/>
                </a:lnTo>
                <a:lnTo>
                  <a:pt x="1212" y="6"/>
                </a:lnTo>
                <a:lnTo>
                  <a:pt x="1242" y="12"/>
                </a:lnTo>
                <a:lnTo>
                  <a:pt x="1272" y="22"/>
                </a:lnTo>
                <a:lnTo>
                  <a:pt x="1300" y="34"/>
                </a:lnTo>
                <a:lnTo>
                  <a:pt x="1326" y="48"/>
                </a:lnTo>
                <a:lnTo>
                  <a:pt x="1348" y="62"/>
                </a:lnTo>
                <a:lnTo>
                  <a:pt x="1348" y="62"/>
                </a:lnTo>
                <a:lnTo>
                  <a:pt x="1364" y="76"/>
                </a:lnTo>
                <a:lnTo>
                  <a:pt x="1380" y="94"/>
                </a:lnTo>
                <a:lnTo>
                  <a:pt x="1394" y="114"/>
                </a:lnTo>
                <a:lnTo>
                  <a:pt x="1406" y="134"/>
                </a:lnTo>
                <a:lnTo>
                  <a:pt x="1416" y="158"/>
                </a:lnTo>
                <a:lnTo>
                  <a:pt x="1424" y="180"/>
                </a:lnTo>
                <a:lnTo>
                  <a:pt x="1428" y="206"/>
                </a:lnTo>
                <a:lnTo>
                  <a:pt x="1432" y="230"/>
                </a:lnTo>
                <a:lnTo>
                  <a:pt x="1432" y="230"/>
                </a:lnTo>
                <a:lnTo>
                  <a:pt x="1432" y="254"/>
                </a:lnTo>
                <a:lnTo>
                  <a:pt x="1430" y="278"/>
                </a:lnTo>
                <a:lnTo>
                  <a:pt x="1428" y="298"/>
                </a:lnTo>
                <a:lnTo>
                  <a:pt x="1424" y="314"/>
                </a:lnTo>
                <a:lnTo>
                  <a:pt x="1418" y="340"/>
                </a:lnTo>
                <a:lnTo>
                  <a:pt x="1414" y="348"/>
                </a:lnTo>
                <a:lnTo>
                  <a:pt x="1414" y="348"/>
                </a:lnTo>
                <a:lnTo>
                  <a:pt x="1428" y="366"/>
                </a:lnTo>
                <a:lnTo>
                  <a:pt x="1442" y="384"/>
                </a:lnTo>
                <a:lnTo>
                  <a:pt x="1456" y="406"/>
                </a:lnTo>
                <a:lnTo>
                  <a:pt x="1470" y="428"/>
                </a:lnTo>
                <a:lnTo>
                  <a:pt x="1478" y="450"/>
                </a:lnTo>
                <a:lnTo>
                  <a:pt x="1480" y="458"/>
                </a:lnTo>
                <a:lnTo>
                  <a:pt x="1480" y="466"/>
                </a:lnTo>
                <a:lnTo>
                  <a:pt x="1478" y="472"/>
                </a:lnTo>
                <a:lnTo>
                  <a:pt x="1472" y="474"/>
                </a:lnTo>
                <a:lnTo>
                  <a:pt x="1472" y="474"/>
                </a:lnTo>
                <a:lnTo>
                  <a:pt x="1448" y="482"/>
                </a:lnTo>
                <a:lnTo>
                  <a:pt x="1428" y="486"/>
                </a:lnTo>
                <a:lnTo>
                  <a:pt x="1408" y="488"/>
                </a:lnTo>
                <a:lnTo>
                  <a:pt x="1384" y="488"/>
                </a:lnTo>
                <a:lnTo>
                  <a:pt x="1384" y="488"/>
                </a:lnTo>
                <a:lnTo>
                  <a:pt x="1328" y="486"/>
                </a:lnTo>
                <a:lnTo>
                  <a:pt x="1298" y="484"/>
                </a:lnTo>
                <a:lnTo>
                  <a:pt x="1298" y="484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CC2C8166-AFAA-406F-AE65-968D647BB854}"/>
              </a:ext>
            </a:extLst>
          </p:cNvPr>
          <p:cNvSpPr>
            <a:spLocks/>
          </p:cNvSpPr>
          <p:nvPr/>
        </p:nvSpPr>
        <p:spPr bwMode="auto">
          <a:xfrm>
            <a:off x="8345924" y="2756786"/>
            <a:ext cx="834363" cy="1683451"/>
          </a:xfrm>
          <a:custGeom>
            <a:avLst/>
            <a:gdLst>
              <a:gd name="T0" fmla="*/ 446 w 1360"/>
              <a:gd name="T1" fmla="*/ 406 h 2744"/>
              <a:gd name="T2" fmla="*/ 402 w 1360"/>
              <a:gd name="T3" fmla="*/ 450 h 2744"/>
              <a:gd name="T4" fmla="*/ 368 w 1360"/>
              <a:gd name="T5" fmla="*/ 466 h 2744"/>
              <a:gd name="T6" fmla="*/ 202 w 1360"/>
              <a:gd name="T7" fmla="*/ 580 h 2744"/>
              <a:gd name="T8" fmla="*/ 10 w 1360"/>
              <a:gd name="T9" fmla="*/ 760 h 2744"/>
              <a:gd name="T10" fmla="*/ 72 w 1360"/>
              <a:gd name="T11" fmla="*/ 868 h 2744"/>
              <a:gd name="T12" fmla="*/ 16 w 1360"/>
              <a:gd name="T13" fmla="*/ 1034 h 2744"/>
              <a:gd name="T14" fmla="*/ 76 w 1360"/>
              <a:gd name="T15" fmla="*/ 1098 h 2744"/>
              <a:gd name="T16" fmla="*/ 194 w 1360"/>
              <a:gd name="T17" fmla="*/ 1106 h 2744"/>
              <a:gd name="T18" fmla="*/ 244 w 1360"/>
              <a:gd name="T19" fmla="*/ 1164 h 2744"/>
              <a:gd name="T20" fmla="*/ 294 w 1360"/>
              <a:gd name="T21" fmla="*/ 1270 h 2744"/>
              <a:gd name="T22" fmla="*/ 240 w 1360"/>
              <a:gd name="T23" fmla="*/ 1402 h 2744"/>
              <a:gd name="T24" fmla="*/ 238 w 1360"/>
              <a:gd name="T25" fmla="*/ 1894 h 2744"/>
              <a:gd name="T26" fmla="*/ 150 w 1360"/>
              <a:gd name="T27" fmla="*/ 2046 h 2744"/>
              <a:gd name="T28" fmla="*/ 168 w 1360"/>
              <a:gd name="T29" fmla="*/ 2210 h 2744"/>
              <a:gd name="T30" fmla="*/ 214 w 1360"/>
              <a:gd name="T31" fmla="*/ 2224 h 2744"/>
              <a:gd name="T32" fmla="*/ 292 w 1360"/>
              <a:gd name="T33" fmla="*/ 2196 h 2744"/>
              <a:gd name="T34" fmla="*/ 366 w 1360"/>
              <a:gd name="T35" fmla="*/ 2212 h 2744"/>
              <a:gd name="T36" fmla="*/ 464 w 1360"/>
              <a:gd name="T37" fmla="*/ 2128 h 2744"/>
              <a:gd name="T38" fmla="*/ 524 w 1360"/>
              <a:gd name="T39" fmla="*/ 2024 h 2744"/>
              <a:gd name="T40" fmla="*/ 524 w 1360"/>
              <a:gd name="T41" fmla="*/ 1866 h 2744"/>
              <a:gd name="T42" fmla="*/ 584 w 1360"/>
              <a:gd name="T43" fmla="*/ 1686 h 2744"/>
              <a:gd name="T44" fmla="*/ 660 w 1360"/>
              <a:gd name="T45" fmla="*/ 1928 h 2744"/>
              <a:gd name="T46" fmla="*/ 660 w 1360"/>
              <a:gd name="T47" fmla="*/ 2068 h 2744"/>
              <a:gd name="T48" fmla="*/ 656 w 1360"/>
              <a:gd name="T49" fmla="*/ 2448 h 2744"/>
              <a:gd name="T50" fmla="*/ 616 w 1360"/>
              <a:gd name="T51" fmla="*/ 2542 h 2744"/>
              <a:gd name="T52" fmla="*/ 596 w 1360"/>
              <a:gd name="T53" fmla="*/ 2700 h 2744"/>
              <a:gd name="T54" fmla="*/ 624 w 1360"/>
              <a:gd name="T55" fmla="*/ 2736 h 2744"/>
              <a:gd name="T56" fmla="*/ 790 w 1360"/>
              <a:gd name="T57" fmla="*/ 2736 h 2744"/>
              <a:gd name="T58" fmla="*/ 822 w 1360"/>
              <a:gd name="T59" fmla="*/ 2654 h 2744"/>
              <a:gd name="T60" fmla="*/ 816 w 1360"/>
              <a:gd name="T61" fmla="*/ 2562 h 2744"/>
              <a:gd name="T62" fmla="*/ 788 w 1360"/>
              <a:gd name="T63" fmla="*/ 2486 h 2744"/>
              <a:gd name="T64" fmla="*/ 894 w 1360"/>
              <a:gd name="T65" fmla="*/ 2072 h 2744"/>
              <a:gd name="T66" fmla="*/ 880 w 1360"/>
              <a:gd name="T67" fmla="*/ 1758 h 2744"/>
              <a:gd name="T68" fmla="*/ 834 w 1360"/>
              <a:gd name="T69" fmla="*/ 1346 h 2744"/>
              <a:gd name="T70" fmla="*/ 810 w 1360"/>
              <a:gd name="T71" fmla="*/ 1226 h 2744"/>
              <a:gd name="T72" fmla="*/ 798 w 1360"/>
              <a:gd name="T73" fmla="*/ 1004 h 2744"/>
              <a:gd name="T74" fmla="*/ 912 w 1360"/>
              <a:gd name="T75" fmla="*/ 1140 h 2744"/>
              <a:gd name="T76" fmla="*/ 1028 w 1360"/>
              <a:gd name="T77" fmla="*/ 1154 h 2744"/>
              <a:gd name="T78" fmla="*/ 1258 w 1360"/>
              <a:gd name="T79" fmla="*/ 1106 h 2744"/>
              <a:gd name="T80" fmla="*/ 1360 w 1360"/>
              <a:gd name="T81" fmla="*/ 1078 h 2744"/>
              <a:gd name="T82" fmla="*/ 1324 w 1360"/>
              <a:gd name="T83" fmla="*/ 1068 h 2744"/>
              <a:gd name="T84" fmla="*/ 1314 w 1360"/>
              <a:gd name="T85" fmla="*/ 1038 h 2744"/>
              <a:gd name="T86" fmla="*/ 1286 w 1360"/>
              <a:gd name="T87" fmla="*/ 1012 h 2744"/>
              <a:gd name="T88" fmla="*/ 1232 w 1360"/>
              <a:gd name="T89" fmla="*/ 994 h 2744"/>
              <a:gd name="T90" fmla="*/ 1096 w 1360"/>
              <a:gd name="T91" fmla="*/ 1022 h 2744"/>
              <a:gd name="T92" fmla="*/ 980 w 1360"/>
              <a:gd name="T93" fmla="*/ 990 h 2744"/>
              <a:gd name="T94" fmla="*/ 902 w 1360"/>
              <a:gd name="T95" fmla="*/ 826 h 2744"/>
              <a:gd name="T96" fmla="*/ 912 w 1360"/>
              <a:gd name="T97" fmla="*/ 684 h 2744"/>
              <a:gd name="T98" fmla="*/ 822 w 1360"/>
              <a:gd name="T99" fmla="*/ 574 h 2744"/>
              <a:gd name="T100" fmla="*/ 710 w 1360"/>
              <a:gd name="T101" fmla="*/ 506 h 2744"/>
              <a:gd name="T102" fmla="*/ 646 w 1360"/>
              <a:gd name="T103" fmla="*/ 376 h 2744"/>
              <a:gd name="T104" fmla="*/ 688 w 1360"/>
              <a:gd name="T105" fmla="*/ 366 h 2744"/>
              <a:gd name="T106" fmla="*/ 722 w 1360"/>
              <a:gd name="T107" fmla="*/ 150 h 2744"/>
              <a:gd name="T108" fmla="*/ 722 w 1360"/>
              <a:gd name="T109" fmla="*/ 132 h 2744"/>
              <a:gd name="T110" fmla="*/ 698 w 1360"/>
              <a:gd name="T111" fmla="*/ 108 h 2744"/>
              <a:gd name="T112" fmla="*/ 640 w 1360"/>
              <a:gd name="T113" fmla="*/ 24 h 2744"/>
              <a:gd name="T114" fmla="*/ 542 w 1360"/>
              <a:gd name="T115" fmla="*/ 0 h 2744"/>
              <a:gd name="T116" fmla="*/ 420 w 1360"/>
              <a:gd name="T117" fmla="*/ 52 h 2744"/>
              <a:gd name="T118" fmla="*/ 370 w 1360"/>
              <a:gd name="T119" fmla="*/ 186 h 2744"/>
              <a:gd name="T120" fmla="*/ 374 w 1360"/>
              <a:gd name="T121" fmla="*/ 326 h 2744"/>
              <a:gd name="T122" fmla="*/ 392 w 1360"/>
              <a:gd name="T123" fmla="*/ 358 h 2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60" h="2744">
                <a:moveTo>
                  <a:pt x="392" y="358"/>
                </a:moveTo>
                <a:lnTo>
                  <a:pt x="392" y="358"/>
                </a:lnTo>
                <a:lnTo>
                  <a:pt x="428" y="368"/>
                </a:lnTo>
                <a:lnTo>
                  <a:pt x="460" y="376"/>
                </a:lnTo>
                <a:lnTo>
                  <a:pt x="446" y="402"/>
                </a:lnTo>
                <a:lnTo>
                  <a:pt x="446" y="402"/>
                </a:lnTo>
                <a:lnTo>
                  <a:pt x="446" y="406"/>
                </a:lnTo>
                <a:lnTo>
                  <a:pt x="444" y="414"/>
                </a:lnTo>
                <a:lnTo>
                  <a:pt x="442" y="420"/>
                </a:lnTo>
                <a:lnTo>
                  <a:pt x="436" y="426"/>
                </a:lnTo>
                <a:lnTo>
                  <a:pt x="430" y="432"/>
                </a:lnTo>
                <a:lnTo>
                  <a:pt x="420" y="438"/>
                </a:lnTo>
                <a:lnTo>
                  <a:pt x="420" y="438"/>
                </a:lnTo>
                <a:lnTo>
                  <a:pt x="402" y="450"/>
                </a:lnTo>
                <a:lnTo>
                  <a:pt x="392" y="458"/>
                </a:lnTo>
                <a:lnTo>
                  <a:pt x="388" y="464"/>
                </a:lnTo>
                <a:lnTo>
                  <a:pt x="386" y="466"/>
                </a:lnTo>
                <a:lnTo>
                  <a:pt x="384" y="466"/>
                </a:lnTo>
                <a:lnTo>
                  <a:pt x="384" y="466"/>
                </a:lnTo>
                <a:lnTo>
                  <a:pt x="378" y="464"/>
                </a:lnTo>
                <a:lnTo>
                  <a:pt x="368" y="466"/>
                </a:lnTo>
                <a:lnTo>
                  <a:pt x="344" y="474"/>
                </a:lnTo>
                <a:lnTo>
                  <a:pt x="302" y="492"/>
                </a:lnTo>
                <a:lnTo>
                  <a:pt x="302" y="492"/>
                </a:lnTo>
                <a:lnTo>
                  <a:pt x="288" y="502"/>
                </a:lnTo>
                <a:lnTo>
                  <a:pt x="272" y="512"/>
                </a:lnTo>
                <a:lnTo>
                  <a:pt x="238" y="542"/>
                </a:lnTo>
                <a:lnTo>
                  <a:pt x="202" y="580"/>
                </a:lnTo>
                <a:lnTo>
                  <a:pt x="164" y="620"/>
                </a:lnTo>
                <a:lnTo>
                  <a:pt x="94" y="694"/>
                </a:lnTo>
                <a:lnTo>
                  <a:pt x="68" y="720"/>
                </a:lnTo>
                <a:lnTo>
                  <a:pt x="50" y="736"/>
                </a:lnTo>
                <a:lnTo>
                  <a:pt x="50" y="736"/>
                </a:lnTo>
                <a:lnTo>
                  <a:pt x="26" y="752"/>
                </a:lnTo>
                <a:lnTo>
                  <a:pt x="10" y="760"/>
                </a:lnTo>
                <a:lnTo>
                  <a:pt x="2" y="766"/>
                </a:lnTo>
                <a:lnTo>
                  <a:pt x="0" y="770"/>
                </a:lnTo>
                <a:lnTo>
                  <a:pt x="0" y="772"/>
                </a:lnTo>
                <a:lnTo>
                  <a:pt x="0" y="772"/>
                </a:lnTo>
                <a:lnTo>
                  <a:pt x="12" y="792"/>
                </a:lnTo>
                <a:lnTo>
                  <a:pt x="38" y="824"/>
                </a:lnTo>
                <a:lnTo>
                  <a:pt x="72" y="868"/>
                </a:lnTo>
                <a:lnTo>
                  <a:pt x="72" y="868"/>
                </a:lnTo>
                <a:lnTo>
                  <a:pt x="46" y="926"/>
                </a:lnTo>
                <a:lnTo>
                  <a:pt x="28" y="974"/>
                </a:lnTo>
                <a:lnTo>
                  <a:pt x="22" y="996"/>
                </a:lnTo>
                <a:lnTo>
                  <a:pt x="18" y="1012"/>
                </a:lnTo>
                <a:lnTo>
                  <a:pt x="18" y="1012"/>
                </a:lnTo>
                <a:lnTo>
                  <a:pt x="16" y="1034"/>
                </a:lnTo>
                <a:lnTo>
                  <a:pt x="18" y="1048"/>
                </a:lnTo>
                <a:lnTo>
                  <a:pt x="20" y="1054"/>
                </a:lnTo>
                <a:lnTo>
                  <a:pt x="24" y="1060"/>
                </a:lnTo>
                <a:lnTo>
                  <a:pt x="36" y="1070"/>
                </a:lnTo>
                <a:lnTo>
                  <a:pt x="36" y="1070"/>
                </a:lnTo>
                <a:lnTo>
                  <a:pt x="56" y="1084"/>
                </a:lnTo>
                <a:lnTo>
                  <a:pt x="76" y="1098"/>
                </a:lnTo>
                <a:lnTo>
                  <a:pt x="86" y="1104"/>
                </a:lnTo>
                <a:lnTo>
                  <a:pt x="98" y="1108"/>
                </a:lnTo>
                <a:lnTo>
                  <a:pt x="110" y="1110"/>
                </a:lnTo>
                <a:lnTo>
                  <a:pt x="122" y="1112"/>
                </a:lnTo>
                <a:lnTo>
                  <a:pt x="122" y="1112"/>
                </a:lnTo>
                <a:lnTo>
                  <a:pt x="156" y="1110"/>
                </a:lnTo>
                <a:lnTo>
                  <a:pt x="194" y="1106"/>
                </a:lnTo>
                <a:lnTo>
                  <a:pt x="226" y="1104"/>
                </a:lnTo>
                <a:lnTo>
                  <a:pt x="236" y="1106"/>
                </a:lnTo>
                <a:lnTo>
                  <a:pt x="238" y="1106"/>
                </a:lnTo>
                <a:lnTo>
                  <a:pt x="240" y="1108"/>
                </a:lnTo>
                <a:lnTo>
                  <a:pt x="240" y="1108"/>
                </a:lnTo>
                <a:lnTo>
                  <a:pt x="240" y="1142"/>
                </a:lnTo>
                <a:lnTo>
                  <a:pt x="244" y="1164"/>
                </a:lnTo>
                <a:lnTo>
                  <a:pt x="246" y="1174"/>
                </a:lnTo>
                <a:lnTo>
                  <a:pt x="248" y="1180"/>
                </a:lnTo>
                <a:lnTo>
                  <a:pt x="248" y="1180"/>
                </a:lnTo>
                <a:lnTo>
                  <a:pt x="258" y="1188"/>
                </a:lnTo>
                <a:lnTo>
                  <a:pt x="272" y="1200"/>
                </a:lnTo>
                <a:lnTo>
                  <a:pt x="290" y="1210"/>
                </a:lnTo>
                <a:lnTo>
                  <a:pt x="294" y="1270"/>
                </a:lnTo>
                <a:lnTo>
                  <a:pt x="294" y="1270"/>
                </a:lnTo>
                <a:lnTo>
                  <a:pt x="280" y="1294"/>
                </a:lnTo>
                <a:lnTo>
                  <a:pt x="266" y="1324"/>
                </a:lnTo>
                <a:lnTo>
                  <a:pt x="248" y="1364"/>
                </a:lnTo>
                <a:lnTo>
                  <a:pt x="248" y="1364"/>
                </a:lnTo>
                <a:lnTo>
                  <a:pt x="244" y="1380"/>
                </a:lnTo>
                <a:lnTo>
                  <a:pt x="240" y="1402"/>
                </a:lnTo>
                <a:lnTo>
                  <a:pt x="236" y="1466"/>
                </a:lnTo>
                <a:lnTo>
                  <a:pt x="234" y="1546"/>
                </a:lnTo>
                <a:lnTo>
                  <a:pt x="234" y="1632"/>
                </a:lnTo>
                <a:lnTo>
                  <a:pt x="238" y="1790"/>
                </a:lnTo>
                <a:lnTo>
                  <a:pt x="240" y="1866"/>
                </a:lnTo>
                <a:lnTo>
                  <a:pt x="240" y="1866"/>
                </a:lnTo>
                <a:lnTo>
                  <a:pt x="238" y="1894"/>
                </a:lnTo>
                <a:lnTo>
                  <a:pt x="240" y="1912"/>
                </a:lnTo>
                <a:lnTo>
                  <a:pt x="240" y="1912"/>
                </a:lnTo>
                <a:lnTo>
                  <a:pt x="200" y="1964"/>
                </a:lnTo>
                <a:lnTo>
                  <a:pt x="170" y="2008"/>
                </a:lnTo>
                <a:lnTo>
                  <a:pt x="158" y="2030"/>
                </a:lnTo>
                <a:lnTo>
                  <a:pt x="150" y="2046"/>
                </a:lnTo>
                <a:lnTo>
                  <a:pt x="150" y="2046"/>
                </a:lnTo>
                <a:lnTo>
                  <a:pt x="144" y="2066"/>
                </a:lnTo>
                <a:lnTo>
                  <a:pt x="142" y="2090"/>
                </a:lnTo>
                <a:lnTo>
                  <a:pt x="144" y="2120"/>
                </a:lnTo>
                <a:lnTo>
                  <a:pt x="148" y="2148"/>
                </a:lnTo>
                <a:lnTo>
                  <a:pt x="154" y="2176"/>
                </a:lnTo>
                <a:lnTo>
                  <a:pt x="162" y="2200"/>
                </a:lnTo>
                <a:lnTo>
                  <a:pt x="168" y="2210"/>
                </a:lnTo>
                <a:lnTo>
                  <a:pt x="172" y="2218"/>
                </a:lnTo>
                <a:lnTo>
                  <a:pt x="178" y="2224"/>
                </a:lnTo>
                <a:lnTo>
                  <a:pt x="186" y="2228"/>
                </a:lnTo>
                <a:lnTo>
                  <a:pt x="186" y="2228"/>
                </a:lnTo>
                <a:lnTo>
                  <a:pt x="192" y="2228"/>
                </a:lnTo>
                <a:lnTo>
                  <a:pt x="200" y="2228"/>
                </a:lnTo>
                <a:lnTo>
                  <a:pt x="214" y="2224"/>
                </a:lnTo>
                <a:lnTo>
                  <a:pt x="230" y="2216"/>
                </a:lnTo>
                <a:lnTo>
                  <a:pt x="244" y="2206"/>
                </a:lnTo>
                <a:lnTo>
                  <a:pt x="266" y="2186"/>
                </a:lnTo>
                <a:lnTo>
                  <a:pt x="276" y="2178"/>
                </a:lnTo>
                <a:lnTo>
                  <a:pt x="276" y="2178"/>
                </a:lnTo>
                <a:lnTo>
                  <a:pt x="280" y="2184"/>
                </a:lnTo>
                <a:lnTo>
                  <a:pt x="292" y="2196"/>
                </a:lnTo>
                <a:lnTo>
                  <a:pt x="304" y="2202"/>
                </a:lnTo>
                <a:lnTo>
                  <a:pt x="316" y="2208"/>
                </a:lnTo>
                <a:lnTo>
                  <a:pt x="330" y="2212"/>
                </a:lnTo>
                <a:lnTo>
                  <a:pt x="348" y="2214"/>
                </a:lnTo>
                <a:lnTo>
                  <a:pt x="348" y="2214"/>
                </a:lnTo>
                <a:lnTo>
                  <a:pt x="356" y="2214"/>
                </a:lnTo>
                <a:lnTo>
                  <a:pt x="366" y="2212"/>
                </a:lnTo>
                <a:lnTo>
                  <a:pt x="384" y="2204"/>
                </a:lnTo>
                <a:lnTo>
                  <a:pt x="402" y="2194"/>
                </a:lnTo>
                <a:lnTo>
                  <a:pt x="418" y="2182"/>
                </a:lnTo>
                <a:lnTo>
                  <a:pt x="432" y="2168"/>
                </a:lnTo>
                <a:lnTo>
                  <a:pt x="444" y="2154"/>
                </a:lnTo>
                <a:lnTo>
                  <a:pt x="464" y="2128"/>
                </a:lnTo>
                <a:lnTo>
                  <a:pt x="464" y="2128"/>
                </a:lnTo>
                <a:lnTo>
                  <a:pt x="484" y="2104"/>
                </a:lnTo>
                <a:lnTo>
                  <a:pt x="504" y="2076"/>
                </a:lnTo>
                <a:lnTo>
                  <a:pt x="512" y="2062"/>
                </a:lnTo>
                <a:lnTo>
                  <a:pt x="520" y="2048"/>
                </a:lnTo>
                <a:lnTo>
                  <a:pt x="524" y="2036"/>
                </a:lnTo>
                <a:lnTo>
                  <a:pt x="524" y="2024"/>
                </a:lnTo>
                <a:lnTo>
                  <a:pt x="524" y="2024"/>
                </a:lnTo>
                <a:lnTo>
                  <a:pt x="516" y="1970"/>
                </a:lnTo>
                <a:lnTo>
                  <a:pt x="512" y="1942"/>
                </a:lnTo>
                <a:lnTo>
                  <a:pt x="510" y="1920"/>
                </a:lnTo>
                <a:lnTo>
                  <a:pt x="510" y="1920"/>
                </a:lnTo>
                <a:lnTo>
                  <a:pt x="512" y="1910"/>
                </a:lnTo>
                <a:lnTo>
                  <a:pt x="514" y="1898"/>
                </a:lnTo>
                <a:lnTo>
                  <a:pt x="524" y="1866"/>
                </a:lnTo>
                <a:lnTo>
                  <a:pt x="542" y="1812"/>
                </a:lnTo>
                <a:lnTo>
                  <a:pt x="542" y="1812"/>
                </a:lnTo>
                <a:lnTo>
                  <a:pt x="550" y="1780"/>
                </a:lnTo>
                <a:lnTo>
                  <a:pt x="560" y="1730"/>
                </a:lnTo>
                <a:lnTo>
                  <a:pt x="574" y="1662"/>
                </a:lnTo>
                <a:lnTo>
                  <a:pt x="574" y="1662"/>
                </a:lnTo>
                <a:lnTo>
                  <a:pt x="584" y="1686"/>
                </a:lnTo>
                <a:lnTo>
                  <a:pt x="610" y="1740"/>
                </a:lnTo>
                <a:lnTo>
                  <a:pt x="624" y="1774"/>
                </a:lnTo>
                <a:lnTo>
                  <a:pt x="638" y="1810"/>
                </a:lnTo>
                <a:lnTo>
                  <a:pt x="648" y="1844"/>
                </a:lnTo>
                <a:lnTo>
                  <a:pt x="654" y="1874"/>
                </a:lnTo>
                <a:lnTo>
                  <a:pt x="654" y="1874"/>
                </a:lnTo>
                <a:lnTo>
                  <a:pt x="660" y="1928"/>
                </a:lnTo>
                <a:lnTo>
                  <a:pt x="664" y="1974"/>
                </a:lnTo>
                <a:lnTo>
                  <a:pt x="666" y="2004"/>
                </a:lnTo>
                <a:lnTo>
                  <a:pt x="664" y="2014"/>
                </a:lnTo>
                <a:lnTo>
                  <a:pt x="664" y="2020"/>
                </a:lnTo>
                <a:lnTo>
                  <a:pt x="664" y="2020"/>
                </a:lnTo>
                <a:lnTo>
                  <a:pt x="662" y="2034"/>
                </a:lnTo>
                <a:lnTo>
                  <a:pt x="660" y="2068"/>
                </a:lnTo>
                <a:lnTo>
                  <a:pt x="658" y="2172"/>
                </a:lnTo>
                <a:lnTo>
                  <a:pt x="656" y="2288"/>
                </a:lnTo>
                <a:lnTo>
                  <a:pt x="654" y="2372"/>
                </a:lnTo>
                <a:lnTo>
                  <a:pt x="654" y="2372"/>
                </a:lnTo>
                <a:lnTo>
                  <a:pt x="654" y="2412"/>
                </a:lnTo>
                <a:lnTo>
                  <a:pt x="656" y="2438"/>
                </a:lnTo>
                <a:lnTo>
                  <a:pt x="656" y="2448"/>
                </a:lnTo>
                <a:lnTo>
                  <a:pt x="654" y="2458"/>
                </a:lnTo>
                <a:lnTo>
                  <a:pt x="650" y="2470"/>
                </a:lnTo>
                <a:lnTo>
                  <a:pt x="646" y="2484"/>
                </a:lnTo>
                <a:lnTo>
                  <a:pt x="646" y="2484"/>
                </a:lnTo>
                <a:lnTo>
                  <a:pt x="634" y="2512"/>
                </a:lnTo>
                <a:lnTo>
                  <a:pt x="624" y="2528"/>
                </a:lnTo>
                <a:lnTo>
                  <a:pt x="616" y="2542"/>
                </a:lnTo>
                <a:lnTo>
                  <a:pt x="612" y="2552"/>
                </a:lnTo>
                <a:lnTo>
                  <a:pt x="610" y="2566"/>
                </a:lnTo>
                <a:lnTo>
                  <a:pt x="610" y="2566"/>
                </a:lnTo>
                <a:lnTo>
                  <a:pt x="602" y="2606"/>
                </a:lnTo>
                <a:lnTo>
                  <a:pt x="596" y="2656"/>
                </a:lnTo>
                <a:lnTo>
                  <a:pt x="594" y="2680"/>
                </a:lnTo>
                <a:lnTo>
                  <a:pt x="596" y="2700"/>
                </a:lnTo>
                <a:lnTo>
                  <a:pt x="598" y="2710"/>
                </a:lnTo>
                <a:lnTo>
                  <a:pt x="600" y="2718"/>
                </a:lnTo>
                <a:lnTo>
                  <a:pt x="604" y="2724"/>
                </a:lnTo>
                <a:lnTo>
                  <a:pt x="610" y="2728"/>
                </a:lnTo>
                <a:lnTo>
                  <a:pt x="610" y="2728"/>
                </a:lnTo>
                <a:lnTo>
                  <a:pt x="616" y="2732"/>
                </a:lnTo>
                <a:lnTo>
                  <a:pt x="624" y="2736"/>
                </a:lnTo>
                <a:lnTo>
                  <a:pt x="648" y="2740"/>
                </a:lnTo>
                <a:lnTo>
                  <a:pt x="676" y="2742"/>
                </a:lnTo>
                <a:lnTo>
                  <a:pt x="706" y="2744"/>
                </a:lnTo>
                <a:lnTo>
                  <a:pt x="734" y="2744"/>
                </a:lnTo>
                <a:lnTo>
                  <a:pt x="762" y="2742"/>
                </a:lnTo>
                <a:lnTo>
                  <a:pt x="782" y="2738"/>
                </a:lnTo>
                <a:lnTo>
                  <a:pt x="790" y="2736"/>
                </a:lnTo>
                <a:lnTo>
                  <a:pt x="794" y="2734"/>
                </a:lnTo>
                <a:lnTo>
                  <a:pt x="794" y="2734"/>
                </a:lnTo>
                <a:lnTo>
                  <a:pt x="798" y="2730"/>
                </a:lnTo>
                <a:lnTo>
                  <a:pt x="802" y="2722"/>
                </a:lnTo>
                <a:lnTo>
                  <a:pt x="808" y="2704"/>
                </a:lnTo>
                <a:lnTo>
                  <a:pt x="816" y="2680"/>
                </a:lnTo>
                <a:lnTo>
                  <a:pt x="822" y="2654"/>
                </a:lnTo>
                <a:lnTo>
                  <a:pt x="826" y="2628"/>
                </a:lnTo>
                <a:lnTo>
                  <a:pt x="828" y="2604"/>
                </a:lnTo>
                <a:lnTo>
                  <a:pt x="828" y="2586"/>
                </a:lnTo>
                <a:lnTo>
                  <a:pt x="828" y="2580"/>
                </a:lnTo>
                <a:lnTo>
                  <a:pt x="826" y="2576"/>
                </a:lnTo>
                <a:lnTo>
                  <a:pt x="826" y="2576"/>
                </a:lnTo>
                <a:lnTo>
                  <a:pt x="816" y="2562"/>
                </a:lnTo>
                <a:lnTo>
                  <a:pt x="802" y="2548"/>
                </a:lnTo>
                <a:lnTo>
                  <a:pt x="796" y="2540"/>
                </a:lnTo>
                <a:lnTo>
                  <a:pt x="790" y="2530"/>
                </a:lnTo>
                <a:lnTo>
                  <a:pt x="786" y="2520"/>
                </a:lnTo>
                <a:lnTo>
                  <a:pt x="786" y="2508"/>
                </a:lnTo>
                <a:lnTo>
                  <a:pt x="786" y="2508"/>
                </a:lnTo>
                <a:lnTo>
                  <a:pt x="788" y="2486"/>
                </a:lnTo>
                <a:lnTo>
                  <a:pt x="796" y="2454"/>
                </a:lnTo>
                <a:lnTo>
                  <a:pt x="820" y="2362"/>
                </a:lnTo>
                <a:lnTo>
                  <a:pt x="870" y="2186"/>
                </a:lnTo>
                <a:lnTo>
                  <a:pt x="870" y="2186"/>
                </a:lnTo>
                <a:lnTo>
                  <a:pt x="884" y="2138"/>
                </a:lnTo>
                <a:lnTo>
                  <a:pt x="890" y="2102"/>
                </a:lnTo>
                <a:lnTo>
                  <a:pt x="894" y="2072"/>
                </a:lnTo>
                <a:lnTo>
                  <a:pt x="894" y="2042"/>
                </a:lnTo>
                <a:lnTo>
                  <a:pt x="894" y="2042"/>
                </a:lnTo>
                <a:lnTo>
                  <a:pt x="892" y="1990"/>
                </a:lnTo>
                <a:lnTo>
                  <a:pt x="888" y="1912"/>
                </a:lnTo>
                <a:lnTo>
                  <a:pt x="882" y="1828"/>
                </a:lnTo>
                <a:lnTo>
                  <a:pt x="880" y="1758"/>
                </a:lnTo>
                <a:lnTo>
                  <a:pt x="880" y="1758"/>
                </a:lnTo>
                <a:lnTo>
                  <a:pt x="876" y="1684"/>
                </a:lnTo>
                <a:lnTo>
                  <a:pt x="870" y="1592"/>
                </a:lnTo>
                <a:lnTo>
                  <a:pt x="862" y="1464"/>
                </a:lnTo>
                <a:lnTo>
                  <a:pt x="862" y="1464"/>
                </a:lnTo>
                <a:lnTo>
                  <a:pt x="858" y="1436"/>
                </a:lnTo>
                <a:lnTo>
                  <a:pt x="850" y="1400"/>
                </a:lnTo>
                <a:lnTo>
                  <a:pt x="834" y="1346"/>
                </a:lnTo>
                <a:lnTo>
                  <a:pt x="834" y="1346"/>
                </a:lnTo>
                <a:lnTo>
                  <a:pt x="828" y="1326"/>
                </a:lnTo>
                <a:lnTo>
                  <a:pt x="814" y="1292"/>
                </a:lnTo>
                <a:lnTo>
                  <a:pt x="794" y="1248"/>
                </a:lnTo>
                <a:lnTo>
                  <a:pt x="794" y="1248"/>
                </a:lnTo>
                <a:lnTo>
                  <a:pt x="800" y="1240"/>
                </a:lnTo>
                <a:lnTo>
                  <a:pt x="810" y="1226"/>
                </a:lnTo>
                <a:lnTo>
                  <a:pt x="822" y="1206"/>
                </a:lnTo>
                <a:lnTo>
                  <a:pt x="824" y="1196"/>
                </a:lnTo>
                <a:lnTo>
                  <a:pt x="826" y="1188"/>
                </a:lnTo>
                <a:lnTo>
                  <a:pt x="826" y="1188"/>
                </a:lnTo>
                <a:lnTo>
                  <a:pt x="812" y="1088"/>
                </a:lnTo>
                <a:lnTo>
                  <a:pt x="798" y="1004"/>
                </a:lnTo>
                <a:lnTo>
                  <a:pt x="798" y="1004"/>
                </a:lnTo>
                <a:lnTo>
                  <a:pt x="810" y="1020"/>
                </a:lnTo>
                <a:lnTo>
                  <a:pt x="820" y="1040"/>
                </a:lnTo>
                <a:lnTo>
                  <a:pt x="836" y="1062"/>
                </a:lnTo>
                <a:lnTo>
                  <a:pt x="856" y="1086"/>
                </a:lnTo>
                <a:lnTo>
                  <a:pt x="876" y="1110"/>
                </a:lnTo>
                <a:lnTo>
                  <a:pt x="900" y="1132"/>
                </a:lnTo>
                <a:lnTo>
                  <a:pt x="912" y="1140"/>
                </a:lnTo>
                <a:lnTo>
                  <a:pt x="926" y="1148"/>
                </a:lnTo>
                <a:lnTo>
                  <a:pt x="926" y="1148"/>
                </a:lnTo>
                <a:lnTo>
                  <a:pt x="938" y="1154"/>
                </a:lnTo>
                <a:lnTo>
                  <a:pt x="954" y="1156"/>
                </a:lnTo>
                <a:lnTo>
                  <a:pt x="972" y="1158"/>
                </a:lnTo>
                <a:lnTo>
                  <a:pt x="990" y="1158"/>
                </a:lnTo>
                <a:lnTo>
                  <a:pt x="1028" y="1154"/>
                </a:lnTo>
                <a:lnTo>
                  <a:pt x="1066" y="1148"/>
                </a:lnTo>
                <a:lnTo>
                  <a:pt x="1100" y="1138"/>
                </a:lnTo>
                <a:lnTo>
                  <a:pt x="1128" y="1130"/>
                </a:lnTo>
                <a:lnTo>
                  <a:pt x="1156" y="1120"/>
                </a:lnTo>
                <a:lnTo>
                  <a:pt x="1196" y="1112"/>
                </a:lnTo>
                <a:lnTo>
                  <a:pt x="1196" y="1112"/>
                </a:lnTo>
                <a:lnTo>
                  <a:pt x="1258" y="1106"/>
                </a:lnTo>
                <a:lnTo>
                  <a:pt x="1304" y="1100"/>
                </a:lnTo>
                <a:lnTo>
                  <a:pt x="1336" y="1094"/>
                </a:lnTo>
                <a:lnTo>
                  <a:pt x="1336" y="1094"/>
                </a:lnTo>
                <a:lnTo>
                  <a:pt x="1350" y="1088"/>
                </a:lnTo>
                <a:lnTo>
                  <a:pt x="1358" y="1082"/>
                </a:lnTo>
                <a:lnTo>
                  <a:pt x="1360" y="1080"/>
                </a:lnTo>
                <a:lnTo>
                  <a:pt x="1360" y="1078"/>
                </a:lnTo>
                <a:lnTo>
                  <a:pt x="1358" y="1076"/>
                </a:lnTo>
                <a:lnTo>
                  <a:pt x="1354" y="1076"/>
                </a:lnTo>
                <a:lnTo>
                  <a:pt x="1354" y="1076"/>
                </a:lnTo>
                <a:lnTo>
                  <a:pt x="1332" y="1072"/>
                </a:lnTo>
                <a:lnTo>
                  <a:pt x="1322" y="1070"/>
                </a:lnTo>
                <a:lnTo>
                  <a:pt x="1322" y="1070"/>
                </a:lnTo>
                <a:lnTo>
                  <a:pt x="1324" y="1068"/>
                </a:lnTo>
                <a:lnTo>
                  <a:pt x="1328" y="1064"/>
                </a:lnTo>
                <a:lnTo>
                  <a:pt x="1330" y="1056"/>
                </a:lnTo>
                <a:lnTo>
                  <a:pt x="1328" y="1052"/>
                </a:lnTo>
                <a:lnTo>
                  <a:pt x="1326" y="1048"/>
                </a:lnTo>
                <a:lnTo>
                  <a:pt x="1326" y="1048"/>
                </a:lnTo>
                <a:lnTo>
                  <a:pt x="1320" y="1042"/>
                </a:lnTo>
                <a:lnTo>
                  <a:pt x="1314" y="1038"/>
                </a:lnTo>
                <a:lnTo>
                  <a:pt x="1304" y="1034"/>
                </a:lnTo>
                <a:lnTo>
                  <a:pt x="1304" y="1034"/>
                </a:lnTo>
                <a:lnTo>
                  <a:pt x="1302" y="1032"/>
                </a:lnTo>
                <a:lnTo>
                  <a:pt x="1300" y="1026"/>
                </a:lnTo>
                <a:lnTo>
                  <a:pt x="1296" y="1018"/>
                </a:lnTo>
                <a:lnTo>
                  <a:pt x="1292" y="1016"/>
                </a:lnTo>
                <a:lnTo>
                  <a:pt x="1286" y="1012"/>
                </a:lnTo>
                <a:lnTo>
                  <a:pt x="1286" y="1012"/>
                </a:lnTo>
                <a:lnTo>
                  <a:pt x="1274" y="1008"/>
                </a:lnTo>
                <a:lnTo>
                  <a:pt x="1268" y="1004"/>
                </a:lnTo>
                <a:lnTo>
                  <a:pt x="1262" y="1000"/>
                </a:lnTo>
                <a:lnTo>
                  <a:pt x="1254" y="998"/>
                </a:lnTo>
                <a:lnTo>
                  <a:pt x="1254" y="998"/>
                </a:lnTo>
                <a:lnTo>
                  <a:pt x="1232" y="994"/>
                </a:lnTo>
                <a:lnTo>
                  <a:pt x="1220" y="994"/>
                </a:lnTo>
                <a:lnTo>
                  <a:pt x="1210" y="994"/>
                </a:lnTo>
                <a:lnTo>
                  <a:pt x="1210" y="994"/>
                </a:lnTo>
                <a:lnTo>
                  <a:pt x="1192" y="998"/>
                </a:lnTo>
                <a:lnTo>
                  <a:pt x="1170" y="1008"/>
                </a:lnTo>
                <a:lnTo>
                  <a:pt x="1142" y="1022"/>
                </a:lnTo>
                <a:lnTo>
                  <a:pt x="1096" y="1022"/>
                </a:lnTo>
                <a:lnTo>
                  <a:pt x="1096" y="1022"/>
                </a:lnTo>
                <a:lnTo>
                  <a:pt x="1072" y="1020"/>
                </a:lnTo>
                <a:lnTo>
                  <a:pt x="1044" y="1018"/>
                </a:lnTo>
                <a:lnTo>
                  <a:pt x="1010" y="1012"/>
                </a:lnTo>
                <a:lnTo>
                  <a:pt x="1010" y="1012"/>
                </a:lnTo>
                <a:lnTo>
                  <a:pt x="1000" y="1006"/>
                </a:lnTo>
                <a:lnTo>
                  <a:pt x="980" y="990"/>
                </a:lnTo>
                <a:lnTo>
                  <a:pt x="970" y="978"/>
                </a:lnTo>
                <a:lnTo>
                  <a:pt x="960" y="966"/>
                </a:lnTo>
                <a:lnTo>
                  <a:pt x="950" y="954"/>
                </a:lnTo>
                <a:lnTo>
                  <a:pt x="944" y="940"/>
                </a:lnTo>
                <a:lnTo>
                  <a:pt x="944" y="940"/>
                </a:lnTo>
                <a:lnTo>
                  <a:pt x="918" y="870"/>
                </a:lnTo>
                <a:lnTo>
                  <a:pt x="902" y="826"/>
                </a:lnTo>
                <a:lnTo>
                  <a:pt x="930" y="808"/>
                </a:lnTo>
                <a:lnTo>
                  <a:pt x="930" y="808"/>
                </a:lnTo>
                <a:lnTo>
                  <a:pt x="928" y="792"/>
                </a:lnTo>
                <a:lnTo>
                  <a:pt x="926" y="752"/>
                </a:lnTo>
                <a:lnTo>
                  <a:pt x="922" y="730"/>
                </a:lnTo>
                <a:lnTo>
                  <a:pt x="918" y="706"/>
                </a:lnTo>
                <a:lnTo>
                  <a:pt x="912" y="684"/>
                </a:lnTo>
                <a:lnTo>
                  <a:pt x="902" y="664"/>
                </a:lnTo>
                <a:lnTo>
                  <a:pt x="902" y="664"/>
                </a:lnTo>
                <a:lnTo>
                  <a:pt x="892" y="648"/>
                </a:lnTo>
                <a:lnTo>
                  <a:pt x="882" y="636"/>
                </a:lnTo>
                <a:lnTo>
                  <a:pt x="860" y="612"/>
                </a:lnTo>
                <a:lnTo>
                  <a:pt x="840" y="592"/>
                </a:lnTo>
                <a:lnTo>
                  <a:pt x="822" y="574"/>
                </a:lnTo>
                <a:lnTo>
                  <a:pt x="822" y="574"/>
                </a:lnTo>
                <a:lnTo>
                  <a:pt x="800" y="554"/>
                </a:lnTo>
                <a:lnTo>
                  <a:pt x="774" y="536"/>
                </a:lnTo>
                <a:lnTo>
                  <a:pt x="744" y="516"/>
                </a:lnTo>
                <a:lnTo>
                  <a:pt x="744" y="516"/>
                </a:lnTo>
                <a:lnTo>
                  <a:pt x="724" y="510"/>
                </a:lnTo>
                <a:lnTo>
                  <a:pt x="710" y="506"/>
                </a:lnTo>
                <a:lnTo>
                  <a:pt x="700" y="502"/>
                </a:lnTo>
                <a:lnTo>
                  <a:pt x="700" y="502"/>
                </a:lnTo>
                <a:lnTo>
                  <a:pt x="650" y="470"/>
                </a:lnTo>
                <a:lnTo>
                  <a:pt x="640" y="370"/>
                </a:lnTo>
                <a:lnTo>
                  <a:pt x="640" y="370"/>
                </a:lnTo>
                <a:lnTo>
                  <a:pt x="642" y="372"/>
                </a:lnTo>
                <a:lnTo>
                  <a:pt x="646" y="376"/>
                </a:lnTo>
                <a:lnTo>
                  <a:pt x="652" y="378"/>
                </a:lnTo>
                <a:lnTo>
                  <a:pt x="658" y="378"/>
                </a:lnTo>
                <a:lnTo>
                  <a:pt x="666" y="378"/>
                </a:lnTo>
                <a:lnTo>
                  <a:pt x="676" y="376"/>
                </a:lnTo>
                <a:lnTo>
                  <a:pt x="676" y="376"/>
                </a:lnTo>
                <a:lnTo>
                  <a:pt x="682" y="372"/>
                </a:lnTo>
                <a:lnTo>
                  <a:pt x="688" y="366"/>
                </a:lnTo>
                <a:lnTo>
                  <a:pt x="694" y="358"/>
                </a:lnTo>
                <a:lnTo>
                  <a:pt x="698" y="348"/>
                </a:lnTo>
                <a:lnTo>
                  <a:pt x="708" y="324"/>
                </a:lnTo>
                <a:lnTo>
                  <a:pt x="714" y="296"/>
                </a:lnTo>
                <a:lnTo>
                  <a:pt x="724" y="248"/>
                </a:lnTo>
                <a:lnTo>
                  <a:pt x="726" y="226"/>
                </a:lnTo>
                <a:lnTo>
                  <a:pt x="722" y="150"/>
                </a:lnTo>
                <a:lnTo>
                  <a:pt x="722" y="150"/>
                </a:lnTo>
                <a:lnTo>
                  <a:pt x="726" y="148"/>
                </a:lnTo>
                <a:lnTo>
                  <a:pt x="730" y="146"/>
                </a:lnTo>
                <a:lnTo>
                  <a:pt x="732" y="142"/>
                </a:lnTo>
                <a:lnTo>
                  <a:pt x="730" y="140"/>
                </a:lnTo>
                <a:lnTo>
                  <a:pt x="728" y="136"/>
                </a:lnTo>
                <a:lnTo>
                  <a:pt x="722" y="132"/>
                </a:lnTo>
                <a:lnTo>
                  <a:pt x="722" y="132"/>
                </a:lnTo>
                <a:lnTo>
                  <a:pt x="710" y="124"/>
                </a:lnTo>
                <a:lnTo>
                  <a:pt x="702" y="120"/>
                </a:lnTo>
                <a:lnTo>
                  <a:pt x="700" y="120"/>
                </a:lnTo>
                <a:lnTo>
                  <a:pt x="700" y="118"/>
                </a:lnTo>
                <a:lnTo>
                  <a:pt x="700" y="118"/>
                </a:lnTo>
                <a:lnTo>
                  <a:pt x="698" y="108"/>
                </a:lnTo>
                <a:lnTo>
                  <a:pt x="692" y="88"/>
                </a:lnTo>
                <a:lnTo>
                  <a:pt x="680" y="64"/>
                </a:lnTo>
                <a:lnTo>
                  <a:pt x="672" y="52"/>
                </a:lnTo>
                <a:lnTo>
                  <a:pt x="664" y="40"/>
                </a:lnTo>
                <a:lnTo>
                  <a:pt x="664" y="40"/>
                </a:lnTo>
                <a:lnTo>
                  <a:pt x="652" y="32"/>
                </a:lnTo>
                <a:lnTo>
                  <a:pt x="640" y="24"/>
                </a:lnTo>
                <a:lnTo>
                  <a:pt x="626" y="16"/>
                </a:lnTo>
                <a:lnTo>
                  <a:pt x="612" y="10"/>
                </a:lnTo>
                <a:lnTo>
                  <a:pt x="596" y="6"/>
                </a:lnTo>
                <a:lnTo>
                  <a:pt x="578" y="2"/>
                </a:lnTo>
                <a:lnTo>
                  <a:pt x="560" y="0"/>
                </a:lnTo>
                <a:lnTo>
                  <a:pt x="542" y="0"/>
                </a:lnTo>
                <a:lnTo>
                  <a:pt x="542" y="0"/>
                </a:lnTo>
                <a:lnTo>
                  <a:pt x="522" y="2"/>
                </a:lnTo>
                <a:lnTo>
                  <a:pt x="504" y="8"/>
                </a:lnTo>
                <a:lnTo>
                  <a:pt x="484" y="14"/>
                </a:lnTo>
                <a:lnTo>
                  <a:pt x="466" y="22"/>
                </a:lnTo>
                <a:lnTo>
                  <a:pt x="450" y="32"/>
                </a:lnTo>
                <a:lnTo>
                  <a:pt x="434" y="42"/>
                </a:lnTo>
                <a:lnTo>
                  <a:pt x="420" y="52"/>
                </a:lnTo>
                <a:lnTo>
                  <a:pt x="410" y="64"/>
                </a:lnTo>
                <a:lnTo>
                  <a:pt x="410" y="64"/>
                </a:lnTo>
                <a:lnTo>
                  <a:pt x="404" y="76"/>
                </a:lnTo>
                <a:lnTo>
                  <a:pt x="396" y="88"/>
                </a:lnTo>
                <a:lnTo>
                  <a:pt x="386" y="118"/>
                </a:lnTo>
                <a:lnTo>
                  <a:pt x="370" y="186"/>
                </a:lnTo>
                <a:lnTo>
                  <a:pt x="370" y="186"/>
                </a:lnTo>
                <a:lnTo>
                  <a:pt x="366" y="204"/>
                </a:lnTo>
                <a:lnTo>
                  <a:pt x="364" y="226"/>
                </a:lnTo>
                <a:lnTo>
                  <a:pt x="364" y="248"/>
                </a:lnTo>
                <a:lnTo>
                  <a:pt x="366" y="270"/>
                </a:lnTo>
                <a:lnTo>
                  <a:pt x="368" y="292"/>
                </a:lnTo>
                <a:lnTo>
                  <a:pt x="370" y="310"/>
                </a:lnTo>
                <a:lnTo>
                  <a:pt x="374" y="326"/>
                </a:lnTo>
                <a:lnTo>
                  <a:pt x="380" y="334"/>
                </a:lnTo>
                <a:lnTo>
                  <a:pt x="380" y="334"/>
                </a:lnTo>
                <a:lnTo>
                  <a:pt x="386" y="344"/>
                </a:lnTo>
                <a:lnTo>
                  <a:pt x="388" y="350"/>
                </a:lnTo>
                <a:lnTo>
                  <a:pt x="390" y="354"/>
                </a:lnTo>
                <a:lnTo>
                  <a:pt x="392" y="358"/>
                </a:lnTo>
                <a:lnTo>
                  <a:pt x="392" y="358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02BA9630-2C76-42DB-914F-FA2BC24E83D8}"/>
              </a:ext>
            </a:extLst>
          </p:cNvPr>
          <p:cNvSpPr>
            <a:spLocks/>
          </p:cNvSpPr>
          <p:nvPr/>
        </p:nvSpPr>
        <p:spPr bwMode="auto">
          <a:xfrm>
            <a:off x="6382125" y="4674239"/>
            <a:ext cx="905260" cy="1702543"/>
          </a:xfrm>
          <a:custGeom>
            <a:avLst/>
            <a:gdLst>
              <a:gd name="T0" fmla="*/ 273 w 830"/>
              <a:gd name="T1" fmla="*/ 309 h 1561"/>
              <a:gd name="T2" fmla="*/ 220 w 830"/>
              <a:gd name="T3" fmla="*/ 343 h 1561"/>
              <a:gd name="T4" fmla="*/ 194 w 830"/>
              <a:gd name="T5" fmla="*/ 412 h 1561"/>
              <a:gd name="T6" fmla="*/ 189 w 830"/>
              <a:gd name="T7" fmla="*/ 509 h 1561"/>
              <a:gd name="T8" fmla="*/ 151 w 830"/>
              <a:gd name="T9" fmla="*/ 514 h 1561"/>
              <a:gd name="T10" fmla="*/ 129 w 830"/>
              <a:gd name="T11" fmla="*/ 548 h 1561"/>
              <a:gd name="T12" fmla="*/ 155 w 830"/>
              <a:gd name="T13" fmla="*/ 606 h 1561"/>
              <a:gd name="T14" fmla="*/ 235 w 830"/>
              <a:gd name="T15" fmla="*/ 769 h 1561"/>
              <a:gd name="T16" fmla="*/ 208 w 830"/>
              <a:gd name="T17" fmla="*/ 890 h 1561"/>
              <a:gd name="T18" fmla="*/ 160 w 830"/>
              <a:gd name="T19" fmla="*/ 992 h 1561"/>
              <a:gd name="T20" fmla="*/ 135 w 830"/>
              <a:gd name="T21" fmla="*/ 1107 h 1561"/>
              <a:gd name="T22" fmla="*/ 151 w 830"/>
              <a:gd name="T23" fmla="*/ 1254 h 1561"/>
              <a:gd name="T24" fmla="*/ 134 w 830"/>
              <a:gd name="T25" fmla="*/ 1431 h 1561"/>
              <a:gd name="T26" fmla="*/ 107 w 830"/>
              <a:gd name="T27" fmla="*/ 1453 h 1561"/>
              <a:gd name="T28" fmla="*/ 123 w 830"/>
              <a:gd name="T29" fmla="*/ 1486 h 1561"/>
              <a:gd name="T30" fmla="*/ 19 w 830"/>
              <a:gd name="T31" fmla="*/ 1510 h 1561"/>
              <a:gd name="T32" fmla="*/ 0 w 830"/>
              <a:gd name="T33" fmla="*/ 1529 h 1561"/>
              <a:gd name="T34" fmla="*/ 42 w 830"/>
              <a:gd name="T35" fmla="*/ 1552 h 1561"/>
              <a:gd name="T36" fmla="*/ 178 w 830"/>
              <a:gd name="T37" fmla="*/ 1559 h 1561"/>
              <a:gd name="T38" fmla="*/ 253 w 830"/>
              <a:gd name="T39" fmla="*/ 1541 h 1561"/>
              <a:gd name="T40" fmla="*/ 241 w 830"/>
              <a:gd name="T41" fmla="*/ 1488 h 1561"/>
              <a:gd name="T42" fmla="*/ 242 w 830"/>
              <a:gd name="T43" fmla="*/ 1360 h 1561"/>
              <a:gd name="T44" fmla="*/ 262 w 830"/>
              <a:gd name="T45" fmla="*/ 1142 h 1561"/>
              <a:gd name="T46" fmla="*/ 304 w 830"/>
              <a:gd name="T47" fmla="*/ 1228 h 1561"/>
              <a:gd name="T48" fmla="*/ 378 w 830"/>
              <a:gd name="T49" fmla="*/ 1239 h 1561"/>
              <a:gd name="T50" fmla="*/ 530 w 830"/>
              <a:gd name="T51" fmla="*/ 1164 h 1561"/>
              <a:gd name="T52" fmla="*/ 658 w 830"/>
              <a:gd name="T53" fmla="*/ 1102 h 1561"/>
              <a:gd name="T54" fmla="*/ 739 w 830"/>
              <a:gd name="T55" fmla="*/ 1131 h 1561"/>
              <a:gd name="T56" fmla="*/ 806 w 830"/>
              <a:gd name="T57" fmla="*/ 1193 h 1561"/>
              <a:gd name="T58" fmla="*/ 830 w 830"/>
              <a:gd name="T59" fmla="*/ 1170 h 1561"/>
              <a:gd name="T60" fmla="*/ 814 w 830"/>
              <a:gd name="T61" fmla="*/ 1118 h 1561"/>
              <a:gd name="T62" fmla="*/ 777 w 830"/>
              <a:gd name="T63" fmla="*/ 1050 h 1561"/>
              <a:gd name="T64" fmla="*/ 735 w 830"/>
              <a:gd name="T65" fmla="*/ 992 h 1561"/>
              <a:gd name="T66" fmla="*/ 698 w 830"/>
              <a:gd name="T67" fmla="*/ 971 h 1561"/>
              <a:gd name="T68" fmla="*/ 653 w 830"/>
              <a:gd name="T69" fmla="*/ 999 h 1561"/>
              <a:gd name="T70" fmla="*/ 648 w 830"/>
              <a:gd name="T71" fmla="*/ 1017 h 1561"/>
              <a:gd name="T72" fmla="*/ 530 w 830"/>
              <a:gd name="T73" fmla="*/ 1067 h 1561"/>
              <a:gd name="T74" fmla="*/ 434 w 830"/>
              <a:gd name="T75" fmla="*/ 996 h 1561"/>
              <a:gd name="T76" fmla="*/ 422 w 830"/>
              <a:gd name="T77" fmla="*/ 932 h 1561"/>
              <a:gd name="T78" fmla="*/ 468 w 830"/>
              <a:gd name="T79" fmla="*/ 871 h 1561"/>
              <a:gd name="T80" fmla="*/ 477 w 830"/>
              <a:gd name="T81" fmla="*/ 781 h 1561"/>
              <a:gd name="T82" fmla="*/ 449 w 830"/>
              <a:gd name="T83" fmla="*/ 678 h 1561"/>
              <a:gd name="T84" fmla="*/ 462 w 830"/>
              <a:gd name="T85" fmla="*/ 621 h 1561"/>
              <a:gd name="T86" fmla="*/ 518 w 830"/>
              <a:gd name="T87" fmla="*/ 631 h 1561"/>
              <a:gd name="T88" fmla="*/ 546 w 830"/>
              <a:gd name="T89" fmla="*/ 586 h 1561"/>
              <a:gd name="T90" fmla="*/ 536 w 830"/>
              <a:gd name="T91" fmla="*/ 445 h 1561"/>
              <a:gd name="T92" fmla="*/ 518 w 830"/>
              <a:gd name="T93" fmla="*/ 372 h 1561"/>
              <a:gd name="T94" fmla="*/ 452 w 830"/>
              <a:gd name="T95" fmla="*/ 285 h 1561"/>
              <a:gd name="T96" fmla="*/ 410 w 830"/>
              <a:gd name="T97" fmla="*/ 218 h 1561"/>
              <a:gd name="T98" fmla="*/ 439 w 830"/>
              <a:gd name="T99" fmla="*/ 184 h 1561"/>
              <a:gd name="T100" fmla="*/ 462 w 830"/>
              <a:gd name="T101" fmla="*/ 90 h 1561"/>
              <a:gd name="T102" fmla="*/ 403 w 830"/>
              <a:gd name="T103" fmla="*/ 16 h 1561"/>
              <a:gd name="T104" fmla="*/ 328 w 830"/>
              <a:gd name="T105" fmla="*/ 1 h 1561"/>
              <a:gd name="T106" fmla="*/ 269 w 830"/>
              <a:gd name="T107" fmla="*/ 34 h 1561"/>
              <a:gd name="T108" fmla="*/ 197 w 830"/>
              <a:gd name="T109" fmla="*/ 67 h 1561"/>
              <a:gd name="T110" fmla="*/ 195 w 830"/>
              <a:gd name="T111" fmla="*/ 93 h 1561"/>
              <a:gd name="T112" fmla="*/ 269 w 830"/>
              <a:gd name="T113" fmla="*/ 139 h 1561"/>
              <a:gd name="T114" fmla="*/ 248 w 830"/>
              <a:gd name="T115" fmla="*/ 175 h 1561"/>
              <a:gd name="T116" fmla="*/ 270 w 830"/>
              <a:gd name="T117" fmla="*/ 203 h 1561"/>
              <a:gd name="T118" fmla="*/ 276 w 830"/>
              <a:gd name="T119" fmla="*/ 241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0" h="1561">
                <a:moveTo>
                  <a:pt x="297" y="254"/>
                </a:moveTo>
                <a:lnTo>
                  <a:pt x="299" y="272"/>
                </a:lnTo>
                <a:lnTo>
                  <a:pt x="299" y="272"/>
                </a:lnTo>
                <a:lnTo>
                  <a:pt x="297" y="277"/>
                </a:lnTo>
                <a:lnTo>
                  <a:pt x="290" y="288"/>
                </a:lnTo>
                <a:lnTo>
                  <a:pt x="279" y="303"/>
                </a:lnTo>
                <a:lnTo>
                  <a:pt x="273" y="309"/>
                </a:lnTo>
                <a:lnTo>
                  <a:pt x="265" y="314"/>
                </a:lnTo>
                <a:lnTo>
                  <a:pt x="265" y="314"/>
                </a:lnTo>
                <a:lnTo>
                  <a:pt x="252" y="321"/>
                </a:lnTo>
                <a:lnTo>
                  <a:pt x="239" y="327"/>
                </a:lnTo>
                <a:lnTo>
                  <a:pt x="228" y="334"/>
                </a:lnTo>
                <a:lnTo>
                  <a:pt x="224" y="338"/>
                </a:lnTo>
                <a:lnTo>
                  <a:pt x="220" y="343"/>
                </a:lnTo>
                <a:lnTo>
                  <a:pt x="220" y="343"/>
                </a:lnTo>
                <a:lnTo>
                  <a:pt x="215" y="351"/>
                </a:lnTo>
                <a:lnTo>
                  <a:pt x="212" y="359"/>
                </a:lnTo>
                <a:lnTo>
                  <a:pt x="201" y="385"/>
                </a:lnTo>
                <a:lnTo>
                  <a:pt x="201" y="385"/>
                </a:lnTo>
                <a:lnTo>
                  <a:pt x="197" y="398"/>
                </a:lnTo>
                <a:lnTo>
                  <a:pt x="194" y="412"/>
                </a:lnTo>
                <a:lnTo>
                  <a:pt x="188" y="441"/>
                </a:lnTo>
                <a:lnTo>
                  <a:pt x="185" y="467"/>
                </a:lnTo>
                <a:lnTo>
                  <a:pt x="184" y="476"/>
                </a:lnTo>
                <a:lnTo>
                  <a:pt x="196" y="479"/>
                </a:lnTo>
                <a:lnTo>
                  <a:pt x="191" y="510"/>
                </a:lnTo>
                <a:lnTo>
                  <a:pt x="191" y="510"/>
                </a:lnTo>
                <a:lnTo>
                  <a:pt x="189" y="509"/>
                </a:lnTo>
                <a:lnTo>
                  <a:pt x="181" y="507"/>
                </a:lnTo>
                <a:lnTo>
                  <a:pt x="177" y="506"/>
                </a:lnTo>
                <a:lnTo>
                  <a:pt x="171" y="506"/>
                </a:lnTo>
                <a:lnTo>
                  <a:pt x="164" y="507"/>
                </a:lnTo>
                <a:lnTo>
                  <a:pt x="157" y="510"/>
                </a:lnTo>
                <a:lnTo>
                  <a:pt x="157" y="510"/>
                </a:lnTo>
                <a:lnTo>
                  <a:pt x="151" y="514"/>
                </a:lnTo>
                <a:lnTo>
                  <a:pt x="145" y="519"/>
                </a:lnTo>
                <a:lnTo>
                  <a:pt x="140" y="524"/>
                </a:lnTo>
                <a:lnTo>
                  <a:pt x="136" y="529"/>
                </a:lnTo>
                <a:lnTo>
                  <a:pt x="133" y="534"/>
                </a:lnTo>
                <a:lnTo>
                  <a:pt x="132" y="538"/>
                </a:lnTo>
                <a:lnTo>
                  <a:pt x="129" y="543"/>
                </a:lnTo>
                <a:lnTo>
                  <a:pt x="129" y="548"/>
                </a:lnTo>
                <a:lnTo>
                  <a:pt x="129" y="548"/>
                </a:lnTo>
                <a:lnTo>
                  <a:pt x="129" y="554"/>
                </a:lnTo>
                <a:lnTo>
                  <a:pt x="130" y="559"/>
                </a:lnTo>
                <a:lnTo>
                  <a:pt x="133" y="570"/>
                </a:lnTo>
                <a:lnTo>
                  <a:pt x="139" y="582"/>
                </a:lnTo>
                <a:lnTo>
                  <a:pt x="155" y="594"/>
                </a:lnTo>
                <a:lnTo>
                  <a:pt x="155" y="606"/>
                </a:lnTo>
                <a:lnTo>
                  <a:pt x="196" y="623"/>
                </a:lnTo>
                <a:lnTo>
                  <a:pt x="196" y="623"/>
                </a:lnTo>
                <a:lnTo>
                  <a:pt x="228" y="745"/>
                </a:lnTo>
                <a:lnTo>
                  <a:pt x="228" y="745"/>
                </a:lnTo>
                <a:lnTo>
                  <a:pt x="230" y="753"/>
                </a:lnTo>
                <a:lnTo>
                  <a:pt x="232" y="761"/>
                </a:lnTo>
                <a:lnTo>
                  <a:pt x="235" y="769"/>
                </a:lnTo>
                <a:lnTo>
                  <a:pt x="236" y="780"/>
                </a:lnTo>
                <a:lnTo>
                  <a:pt x="237" y="792"/>
                </a:lnTo>
                <a:lnTo>
                  <a:pt x="236" y="806"/>
                </a:lnTo>
                <a:lnTo>
                  <a:pt x="232" y="819"/>
                </a:lnTo>
                <a:lnTo>
                  <a:pt x="232" y="819"/>
                </a:lnTo>
                <a:lnTo>
                  <a:pt x="220" y="853"/>
                </a:lnTo>
                <a:lnTo>
                  <a:pt x="208" y="890"/>
                </a:lnTo>
                <a:lnTo>
                  <a:pt x="194" y="922"/>
                </a:lnTo>
                <a:lnTo>
                  <a:pt x="188" y="936"/>
                </a:lnTo>
                <a:lnTo>
                  <a:pt x="181" y="944"/>
                </a:lnTo>
                <a:lnTo>
                  <a:pt x="181" y="944"/>
                </a:lnTo>
                <a:lnTo>
                  <a:pt x="175" y="955"/>
                </a:lnTo>
                <a:lnTo>
                  <a:pt x="168" y="971"/>
                </a:lnTo>
                <a:lnTo>
                  <a:pt x="160" y="992"/>
                </a:lnTo>
                <a:lnTo>
                  <a:pt x="151" y="1015"/>
                </a:lnTo>
                <a:lnTo>
                  <a:pt x="145" y="1038"/>
                </a:lnTo>
                <a:lnTo>
                  <a:pt x="139" y="1060"/>
                </a:lnTo>
                <a:lnTo>
                  <a:pt x="135" y="1079"/>
                </a:lnTo>
                <a:lnTo>
                  <a:pt x="134" y="1094"/>
                </a:lnTo>
                <a:lnTo>
                  <a:pt x="134" y="1094"/>
                </a:lnTo>
                <a:lnTo>
                  <a:pt x="135" y="1107"/>
                </a:lnTo>
                <a:lnTo>
                  <a:pt x="138" y="1123"/>
                </a:lnTo>
                <a:lnTo>
                  <a:pt x="145" y="1162"/>
                </a:lnTo>
                <a:lnTo>
                  <a:pt x="151" y="1198"/>
                </a:lnTo>
                <a:lnTo>
                  <a:pt x="152" y="1213"/>
                </a:lnTo>
                <a:lnTo>
                  <a:pt x="152" y="1222"/>
                </a:lnTo>
                <a:lnTo>
                  <a:pt x="152" y="1222"/>
                </a:lnTo>
                <a:lnTo>
                  <a:pt x="151" y="1254"/>
                </a:lnTo>
                <a:lnTo>
                  <a:pt x="150" y="1306"/>
                </a:lnTo>
                <a:lnTo>
                  <a:pt x="147" y="1360"/>
                </a:lnTo>
                <a:lnTo>
                  <a:pt x="145" y="1382"/>
                </a:lnTo>
                <a:lnTo>
                  <a:pt x="144" y="1397"/>
                </a:lnTo>
                <a:lnTo>
                  <a:pt x="144" y="1397"/>
                </a:lnTo>
                <a:lnTo>
                  <a:pt x="138" y="1418"/>
                </a:lnTo>
                <a:lnTo>
                  <a:pt x="134" y="1431"/>
                </a:lnTo>
                <a:lnTo>
                  <a:pt x="129" y="1446"/>
                </a:lnTo>
                <a:lnTo>
                  <a:pt x="129" y="1446"/>
                </a:lnTo>
                <a:lnTo>
                  <a:pt x="128" y="1447"/>
                </a:lnTo>
                <a:lnTo>
                  <a:pt x="126" y="1448"/>
                </a:lnTo>
                <a:lnTo>
                  <a:pt x="118" y="1451"/>
                </a:lnTo>
                <a:lnTo>
                  <a:pt x="107" y="1453"/>
                </a:lnTo>
                <a:lnTo>
                  <a:pt x="107" y="1453"/>
                </a:lnTo>
                <a:lnTo>
                  <a:pt x="119" y="1470"/>
                </a:lnTo>
                <a:lnTo>
                  <a:pt x="119" y="1470"/>
                </a:lnTo>
                <a:lnTo>
                  <a:pt x="123" y="1475"/>
                </a:lnTo>
                <a:lnTo>
                  <a:pt x="124" y="1478"/>
                </a:lnTo>
                <a:lnTo>
                  <a:pt x="126" y="1481"/>
                </a:lnTo>
                <a:lnTo>
                  <a:pt x="124" y="1484"/>
                </a:lnTo>
                <a:lnTo>
                  <a:pt x="123" y="1486"/>
                </a:lnTo>
                <a:lnTo>
                  <a:pt x="119" y="1488"/>
                </a:lnTo>
                <a:lnTo>
                  <a:pt x="115" y="1491"/>
                </a:lnTo>
                <a:lnTo>
                  <a:pt x="115" y="1491"/>
                </a:lnTo>
                <a:lnTo>
                  <a:pt x="96" y="1497"/>
                </a:lnTo>
                <a:lnTo>
                  <a:pt x="71" y="1503"/>
                </a:lnTo>
                <a:lnTo>
                  <a:pt x="43" y="1508"/>
                </a:lnTo>
                <a:lnTo>
                  <a:pt x="19" y="1510"/>
                </a:lnTo>
                <a:lnTo>
                  <a:pt x="19" y="1510"/>
                </a:lnTo>
                <a:lnTo>
                  <a:pt x="14" y="1512"/>
                </a:lnTo>
                <a:lnTo>
                  <a:pt x="10" y="1513"/>
                </a:lnTo>
                <a:lnTo>
                  <a:pt x="7" y="1514"/>
                </a:lnTo>
                <a:lnTo>
                  <a:pt x="4" y="1516"/>
                </a:lnTo>
                <a:lnTo>
                  <a:pt x="0" y="1522"/>
                </a:lnTo>
                <a:lnTo>
                  <a:pt x="0" y="1529"/>
                </a:lnTo>
                <a:lnTo>
                  <a:pt x="0" y="1535"/>
                </a:lnTo>
                <a:lnTo>
                  <a:pt x="2" y="1539"/>
                </a:lnTo>
                <a:lnTo>
                  <a:pt x="4" y="1544"/>
                </a:lnTo>
                <a:lnTo>
                  <a:pt x="7" y="1547"/>
                </a:lnTo>
                <a:lnTo>
                  <a:pt x="7" y="1547"/>
                </a:lnTo>
                <a:lnTo>
                  <a:pt x="19" y="1549"/>
                </a:lnTo>
                <a:lnTo>
                  <a:pt x="42" y="1552"/>
                </a:lnTo>
                <a:lnTo>
                  <a:pt x="83" y="1556"/>
                </a:lnTo>
                <a:lnTo>
                  <a:pt x="83" y="1556"/>
                </a:lnTo>
                <a:lnTo>
                  <a:pt x="106" y="1560"/>
                </a:lnTo>
                <a:lnTo>
                  <a:pt x="122" y="1561"/>
                </a:lnTo>
                <a:lnTo>
                  <a:pt x="145" y="1561"/>
                </a:lnTo>
                <a:lnTo>
                  <a:pt x="145" y="1561"/>
                </a:lnTo>
                <a:lnTo>
                  <a:pt x="178" y="1559"/>
                </a:lnTo>
                <a:lnTo>
                  <a:pt x="212" y="1556"/>
                </a:lnTo>
                <a:lnTo>
                  <a:pt x="240" y="1553"/>
                </a:lnTo>
                <a:lnTo>
                  <a:pt x="248" y="1552"/>
                </a:lnTo>
                <a:lnTo>
                  <a:pt x="251" y="1550"/>
                </a:lnTo>
                <a:lnTo>
                  <a:pt x="251" y="1549"/>
                </a:lnTo>
                <a:lnTo>
                  <a:pt x="251" y="1549"/>
                </a:lnTo>
                <a:lnTo>
                  <a:pt x="253" y="1541"/>
                </a:lnTo>
                <a:lnTo>
                  <a:pt x="253" y="1527"/>
                </a:lnTo>
                <a:lnTo>
                  <a:pt x="253" y="1514"/>
                </a:lnTo>
                <a:lnTo>
                  <a:pt x="253" y="1508"/>
                </a:lnTo>
                <a:lnTo>
                  <a:pt x="251" y="1503"/>
                </a:lnTo>
                <a:lnTo>
                  <a:pt x="251" y="1503"/>
                </a:lnTo>
                <a:lnTo>
                  <a:pt x="247" y="1496"/>
                </a:lnTo>
                <a:lnTo>
                  <a:pt x="241" y="1488"/>
                </a:lnTo>
                <a:lnTo>
                  <a:pt x="235" y="1481"/>
                </a:lnTo>
                <a:lnTo>
                  <a:pt x="235" y="1481"/>
                </a:lnTo>
                <a:lnTo>
                  <a:pt x="234" y="1470"/>
                </a:lnTo>
                <a:lnTo>
                  <a:pt x="235" y="1442"/>
                </a:lnTo>
                <a:lnTo>
                  <a:pt x="236" y="1403"/>
                </a:lnTo>
                <a:lnTo>
                  <a:pt x="239" y="1382"/>
                </a:lnTo>
                <a:lnTo>
                  <a:pt x="242" y="1360"/>
                </a:lnTo>
                <a:lnTo>
                  <a:pt x="242" y="1360"/>
                </a:lnTo>
                <a:lnTo>
                  <a:pt x="245" y="1333"/>
                </a:lnTo>
                <a:lnTo>
                  <a:pt x="248" y="1299"/>
                </a:lnTo>
                <a:lnTo>
                  <a:pt x="253" y="1221"/>
                </a:lnTo>
                <a:lnTo>
                  <a:pt x="258" y="1126"/>
                </a:lnTo>
                <a:lnTo>
                  <a:pt x="258" y="1126"/>
                </a:lnTo>
                <a:lnTo>
                  <a:pt x="262" y="1142"/>
                </a:lnTo>
                <a:lnTo>
                  <a:pt x="265" y="1158"/>
                </a:lnTo>
                <a:lnTo>
                  <a:pt x="271" y="1177"/>
                </a:lnTo>
                <a:lnTo>
                  <a:pt x="280" y="1197"/>
                </a:lnTo>
                <a:lnTo>
                  <a:pt x="285" y="1205"/>
                </a:lnTo>
                <a:lnTo>
                  <a:pt x="291" y="1214"/>
                </a:lnTo>
                <a:lnTo>
                  <a:pt x="297" y="1222"/>
                </a:lnTo>
                <a:lnTo>
                  <a:pt x="304" y="1228"/>
                </a:lnTo>
                <a:lnTo>
                  <a:pt x="313" y="1233"/>
                </a:lnTo>
                <a:lnTo>
                  <a:pt x="321" y="1237"/>
                </a:lnTo>
                <a:lnTo>
                  <a:pt x="321" y="1237"/>
                </a:lnTo>
                <a:lnTo>
                  <a:pt x="330" y="1239"/>
                </a:lnTo>
                <a:lnTo>
                  <a:pt x="339" y="1241"/>
                </a:lnTo>
                <a:lnTo>
                  <a:pt x="359" y="1241"/>
                </a:lnTo>
                <a:lnTo>
                  <a:pt x="378" y="1239"/>
                </a:lnTo>
                <a:lnTo>
                  <a:pt x="396" y="1237"/>
                </a:lnTo>
                <a:lnTo>
                  <a:pt x="413" y="1233"/>
                </a:lnTo>
                <a:lnTo>
                  <a:pt x="427" y="1228"/>
                </a:lnTo>
                <a:lnTo>
                  <a:pt x="439" y="1224"/>
                </a:lnTo>
                <a:lnTo>
                  <a:pt x="446" y="1220"/>
                </a:lnTo>
                <a:lnTo>
                  <a:pt x="446" y="1220"/>
                </a:lnTo>
                <a:lnTo>
                  <a:pt x="530" y="1164"/>
                </a:lnTo>
                <a:lnTo>
                  <a:pt x="584" y="1129"/>
                </a:lnTo>
                <a:lnTo>
                  <a:pt x="602" y="1118"/>
                </a:lnTo>
                <a:lnTo>
                  <a:pt x="611" y="1112"/>
                </a:lnTo>
                <a:lnTo>
                  <a:pt x="611" y="1112"/>
                </a:lnTo>
                <a:lnTo>
                  <a:pt x="622" y="1109"/>
                </a:lnTo>
                <a:lnTo>
                  <a:pt x="638" y="1106"/>
                </a:lnTo>
                <a:lnTo>
                  <a:pt x="658" y="1102"/>
                </a:lnTo>
                <a:lnTo>
                  <a:pt x="658" y="1102"/>
                </a:lnTo>
                <a:lnTo>
                  <a:pt x="692" y="1112"/>
                </a:lnTo>
                <a:lnTo>
                  <a:pt x="717" y="1120"/>
                </a:lnTo>
                <a:lnTo>
                  <a:pt x="728" y="1124"/>
                </a:lnTo>
                <a:lnTo>
                  <a:pt x="734" y="1126"/>
                </a:lnTo>
                <a:lnTo>
                  <a:pt x="734" y="1126"/>
                </a:lnTo>
                <a:lnTo>
                  <a:pt x="739" y="1131"/>
                </a:lnTo>
                <a:lnTo>
                  <a:pt x="746" y="1139"/>
                </a:lnTo>
                <a:lnTo>
                  <a:pt x="763" y="1158"/>
                </a:lnTo>
                <a:lnTo>
                  <a:pt x="781" y="1179"/>
                </a:lnTo>
                <a:lnTo>
                  <a:pt x="791" y="1186"/>
                </a:lnTo>
                <a:lnTo>
                  <a:pt x="799" y="1192"/>
                </a:lnTo>
                <a:lnTo>
                  <a:pt x="799" y="1192"/>
                </a:lnTo>
                <a:lnTo>
                  <a:pt x="806" y="1193"/>
                </a:lnTo>
                <a:lnTo>
                  <a:pt x="812" y="1193"/>
                </a:lnTo>
                <a:lnTo>
                  <a:pt x="817" y="1191"/>
                </a:lnTo>
                <a:lnTo>
                  <a:pt x="822" y="1187"/>
                </a:lnTo>
                <a:lnTo>
                  <a:pt x="825" y="1184"/>
                </a:lnTo>
                <a:lnTo>
                  <a:pt x="828" y="1179"/>
                </a:lnTo>
                <a:lnTo>
                  <a:pt x="829" y="1174"/>
                </a:lnTo>
                <a:lnTo>
                  <a:pt x="830" y="1170"/>
                </a:lnTo>
                <a:lnTo>
                  <a:pt x="830" y="1170"/>
                </a:lnTo>
                <a:lnTo>
                  <a:pt x="830" y="1162"/>
                </a:lnTo>
                <a:lnTo>
                  <a:pt x="829" y="1151"/>
                </a:lnTo>
                <a:lnTo>
                  <a:pt x="825" y="1134"/>
                </a:lnTo>
                <a:lnTo>
                  <a:pt x="825" y="1134"/>
                </a:lnTo>
                <a:lnTo>
                  <a:pt x="822" y="1126"/>
                </a:lnTo>
                <a:lnTo>
                  <a:pt x="814" y="1118"/>
                </a:lnTo>
                <a:lnTo>
                  <a:pt x="805" y="1106"/>
                </a:lnTo>
                <a:lnTo>
                  <a:pt x="796" y="1094"/>
                </a:lnTo>
                <a:lnTo>
                  <a:pt x="796" y="1094"/>
                </a:lnTo>
                <a:lnTo>
                  <a:pt x="791" y="1083"/>
                </a:lnTo>
                <a:lnTo>
                  <a:pt x="788" y="1074"/>
                </a:lnTo>
                <a:lnTo>
                  <a:pt x="784" y="1064"/>
                </a:lnTo>
                <a:lnTo>
                  <a:pt x="777" y="1050"/>
                </a:lnTo>
                <a:lnTo>
                  <a:pt x="777" y="1050"/>
                </a:lnTo>
                <a:lnTo>
                  <a:pt x="767" y="1032"/>
                </a:lnTo>
                <a:lnTo>
                  <a:pt x="757" y="1018"/>
                </a:lnTo>
                <a:lnTo>
                  <a:pt x="747" y="1007"/>
                </a:lnTo>
                <a:lnTo>
                  <a:pt x="741" y="1000"/>
                </a:lnTo>
                <a:lnTo>
                  <a:pt x="741" y="1000"/>
                </a:lnTo>
                <a:lnTo>
                  <a:pt x="735" y="992"/>
                </a:lnTo>
                <a:lnTo>
                  <a:pt x="728" y="983"/>
                </a:lnTo>
                <a:lnTo>
                  <a:pt x="723" y="978"/>
                </a:lnTo>
                <a:lnTo>
                  <a:pt x="718" y="975"/>
                </a:lnTo>
                <a:lnTo>
                  <a:pt x="712" y="972"/>
                </a:lnTo>
                <a:lnTo>
                  <a:pt x="705" y="971"/>
                </a:lnTo>
                <a:lnTo>
                  <a:pt x="705" y="971"/>
                </a:lnTo>
                <a:lnTo>
                  <a:pt x="698" y="971"/>
                </a:lnTo>
                <a:lnTo>
                  <a:pt x="690" y="972"/>
                </a:lnTo>
                <a:lnTo>
                  <a:pt x="676" y="977"/>
                </a:lnTo>
                <a:lnTo>
                  <a:pt x="665" y="982"/>
                </a:lnTo>
                <a:lnTo>
                  <a:pt x="661" y="985"/>
                </a:lnTo>
                <a:lnTo>
                  <a:pt x="660" y="988"/>
                </a:lnTo>
                <a:lnTo>
                  <a:pt x="660" y="988"/>
                </a:lnTo>
                <a:lnTo>
                  <a:pt x="653" y="999"/>
                </a:lnTo>
                <a:lnTo>
                  <a:pt x="648" y="1005"/>
                </a:lnTo>
                <a:lnTo>
                  <a:pt x="648" y="1005"/>
                </a:lnTo>
                <a:lnTo>
                  <a:pt x="648" y="1006"/>
                </a:lnTo>
                <a:lnTo>
                  <a:pt x="650" y="1010"/>
                </a:lnTo>
                <a:lnTo>
                  <a:pt x="650" y="1012"/>
                </a:lnTo>
                <a:lnTo>
                  <a:pt x="649" y="1015"/>
                </a:lnTo>
                <a:lnTo>
                  <a:pt x="648" y="1017"/>
                </a:lnTo>
                <a:lnTo>
                  <a:pt x="645" y="1018"/>
                </a:lnTo>
                <a:lnTo>
                  <a:pt x="645" y="1018"/>
                </a:lnTo>
                <a:lnTo>
                  <a:pt x="594" y="1043"/>
                </a:lnTo>
                <a:lnTo>
                  <a:pt x="558" y="1057"/>
                </a:lnTo>
                <a:lnTo>
                  <a:pt x="542" y="1063"/>
                </a:lnTo>
                <a:lnTo>
                  <a:pt x="530" y="1067"/>
                </a:lnTo>
                <a:lnTo>
                  <a:pt x="530" y="1067"/>
                </a:lnTo>
                <a:lnTo>
                  <a:pt x="518" y="1068"/>
                </a:lnTo>
                <a:lnTo>
                  <a:pt x="501" y="1069"/>
                </a:lnTo>
                <a:lnTo>
                  <a:pt x="466" y="1069"/>
                </a:lnTo>
                <a:lnTo>
                  <a:pt x="422" y="1067"/>
                </a:lnTo>
                <a:lnTo>
                  <a:pt x="422" y="1067"/>
                </a:lnTo>
                <a:lnTo>
                  <a:pt x="429" y="1027"/>
                </a:lnTo>
                <a:lnTo>
                  <a:pt x="434" y="996"/>
                </a:lnTo>
                <a:lnTo>
                  <a:pt x="437" y="981"/>
                </a:lnTo>
                <a:lnTo>
                  <a:pt x="437" y="981"/>
                </a:lnTo>
                <a:lnTo>
                  <a:pt x="433" y="971"/>
                </a:lnTo>
                <a:lnTo>
                  <a:pt x="428" y="955"/>
                </a:lnTo>
                <a:lnTo>
                  <a:pt x="423" y="941"/>
                </a:lnTo>
                <a:lnTo>
                  <a:pt x="422" y="932"/>
                </a:lnTo>
                <a:lnTo>
                  <a:pt x="422" y="932"/>
                </a:lnTo>
                <a:lnTo>
                  <a:pt x="424" y="930"/>
                </a:lnTo>
                <a:lnTo>
                  <a:pt x="429" y="924"/>
                </a:lnTo>
                <a:lnTo>
                  <a:pt x="438" y="916"/>
                </a:lnTo>
                <a:lnTo>
                  <a:pt x="446" y="907"/>
                </a:lnTo>
                <a:lnTo>
                  <a:pt x="456" y="893"/>
                </a:lnTo>
                <a:lnTo>
                  <a:pt x="464" y="880"/>
                </a:lnTo>
                <a:lnTo>
                  <a:pt x="468" y="871"/>
                </a:lnTo>
                <a:lnTo>
                  <a:pt x="471" y="864"/>
                </a:lnTo>
                <a:lnTo>
                  <a:pt x="473" y="856"/>
                </a:lnTo>
                <a:lnTo>
                  <a:pt x="474" y="846"/>
                </a:lnTo>
                <a:lnTo>
                  <a:pt x="474" y="846"/>
                </a:lnTo>
                <a:lnTo>
                  <a:pt x="477" y="829"/>
                </a:lnTo>
                <a:lnTo>
                  <a:pt x="477" y="812"/>
                </a:lnTo>
                <a:lnTo>
                  <a:pt x="477" y="781"/>
                </a:lnTo>
                <a:lnTo>
                  <a:pt x="474" y="755"/>
                </a:lnTo>
                <a:lnTo>
                  <a:pt x="469" y="733"/>
                </a:lnTo>
                <a:lnTo>
                  <a:pt x="469" y="733"/>
                </a:lnTo>
                <a:lnTo>
                  <a:pt x="464" y="713"/>
                </a:lnTo>
                <a:lnTo>
                  <a:pt x="457" y="696"/>
                </a:lnTo>
                <a:lnTo>
                  <a:pt x="449" y="678"/>
                </a:lnTo>
                <a:lnTo>
                  <a:pt x="449" y="678"/>
                </a:lnTo>
                <a:lnTo>
                  <a:pt x="455" y="668"/>
                </a:lnTo>
                <a:lnTo>
                  <a:pt x="462" y="656"/>
                </a:lnTo>
                <a:lnTo>
                  <a:pt x="462" y="656"/>
                </a:lnTo>
                <a:lnTo>
                  <a:pt x="463" y="650"/>
                </a:lnTo>
                <a:lnTo>
                  <a:pt x="463" y="637"/>
                </a:lnTo>
                <a:lnTo>
                  <a:pt x="462" y="621"/>
                </a:lnTo>
                <a:lnTo>
                  <a:pt x="462" y="621"/>
                </a:lnTo>
                <a:lnTo>
                  <a:pt x="467" y="623"/>
                </a:lnTo>
                <a:lnTo>
                  <a:pt x="480" y="627"/>
                </a:lnTo>
                <a:lnTo>
                  <a:pt x="489" y="630"/>
                </a:lnTo>
                <a:lnTo>
                  <a:pt x="497" y="631"/>
                </a:lnTo>
                <a:lnTo>
                  <a:pt x="507" y="632"/>
                </a:lnTo>
                <a:lnTo>
                  <a:pt x="518" y="631"/>
                </a:lnTo>
                <a:lnTo>
                  <a:pt x="518" y="631"/>
                </a:lnTo>
                <a:lnTo>
                  <a:pt x="523" y="628"/>
                </a:lnTo>
                <a:lnTo>
                  <a:pt x="528" y="626"/>
                </a:lnTo>
                <a:lnTo>
                  <a:pt x="531" y="623"/>
                </a:lnTo>
                <a:lnTo>
                  <a:pt x="534" y="620"/>
                </a:lnTo>
                <a:lnTo>
                  <a:pt x="540" y="610"/>
                </a:lnTo>
                <a:lnTo>
                  <a:pt x="543" y="599"/>
                </a:lnTo>
                <a:lnTo>
                  <a:pt x="546" y="586"/>
                </a:lnTo>
                <a:lnTo>
                  <a:pt x="547" y="571"/>
                </a:lnTo>
                <a:lnTo>
                  <a:pt x="547" y="541"/>
                </a:lnTo>
                <a:lnTo>
                  <a:pt x="547" y="541"/>
                </a:lnTo>
                <a:lnTo>
                  <a:pt x="545" y="509"/>
                </a:lnTo>
                <a:lnTo>
                  <a:pt x="542" y="479"/>
                </a:lnTo>
                <a:lnTo>
                  <a:pt x="539" y="453"/>
                </a:lnTo>
                <a:lnTo>
                  <a:pt x="536" y="445"/>
                </a:lnTo>
                <a:lnTo>
                  <a:pt x="535" y="441"/>
                </a:lnTo>
                <a:lnTo>
                  <a:pt x="535" y="441"/>
                </a:lnTo>
                <a:lnTo>
                  <a:pt x="531" y="432"/>
                </a:lnTo>
                <a:lnTo>
                  <a:pt x="526" y="416"/>
                </a:lnTo>
                <a:lnTo>
                  <a:pt x="520" y="380"/>
                </a:lnTo>
                <a:lnTo>
                  <a:pt x="520" y="380"/>
                </a:lnTo>
                <a:lnTo>
                  <a:pt x="518" y="372"/>
                </a:lnTo>
                <a:lnTo>
                  <a:pt x="512" y="361"/>
                </a:lnTo>
                <a:lnTo>
                  <a:pt x="505" y="350"/>
                </a:lnTo>
                <a:lnTo>
                  <a:pt x="496" y="338"/>
                </a:lnTo>
                <a:lnTo>
                  <a:pt x="479" y="315"/>
                </a:lnTo>
                <a:lnTo>
                  <a:pt x="464" y="299"/>
                </a:lnTo>
                <a:lnTo>
                  <a:pt x="464" y="299"/>
                </a:lnTo>
                <a:lnTo>
                  <a:pt x="452" y="285"/>
                </a:lnTo>
                <a:lnTo>
                  <a:pt x="446" y="280"/>
                </a:lnTo>
                <a:lnTo>
                  <a:pt x="446" y="280"/>
                </a:lnTo>
                <a:lnTo>
                  <a:pt x="432" y="275"/>
                </a:lnTo>
                <a:lnTo>
                  <a:pt x="420" y="270"/>
                </a:lnTo>
                <a:lnTo>
                  <a:pt x="420" y="270"/>
                </a:lnTo>
                <a:lnTo>
                  <a:pt x="415" y="244"/>
                </a:lnTo>
                <a:lnTo>
                  <a:pt x="410" y="218"/>
                </a:lnTo>
                <a:lnTo>
                  <a:pt x="410" y="218"/>
                </a:lnTo>
                <a:lnTo>
                  <a:pt x="410" y="215"/>
                </a:lnTo>
                <a:lnTo>
                  <a:pt x="411" y="210"/>
                </a:lnTo>
                <a:lnTo>
                  <a:pt x="412" y="206"/>
                </a:lnTo>
                <a:lnTo>
                  <a:pt x="434" y="193"/>
                </a:lnTo>
                <a:lnTo>
                  <a:pt x="434" y="193"/>
                </a:lnTo>
                <a:lnTo>
                  <a:pt x="439" y="184"/>
                </a:lnTo>
                <a:lnTo>
                  <a:pt x="450" y="157"/>
                </a:lnTo>
                <a:lnTo>
                  <a:pt x="455" y="141"/>
                </a:lnTo>
                <a:lnTo>
                  <a:pt x="460" y="124"/>
                </a:lnTo>
                <a:lnTo>
                  <a:pt x="462" y="107"/>
                </a:lnTo>
                <a:lnTo>
                  <a:pt x="463" y="99"/>
                </a:lnTo>
                <a:lnTo>
                  <a:pt x="462" y="90"/>
                </a:lnTo>
                <a:lnTo>
                  <a:pt x="462" y="90"/>
                </a:lnTo>
                <a:lnTo>
                  <a:pt x="460" y="77"/>
                </a:lnTo>
                <a:lnTo>
                  <a:pt x="456" y="65"/>
                </a:lnTo>
                <a:lnTo>
                  <a:pt x="449" y="54"/>
                </a:lnTo>
                <a:lnTo>
                  <a:pt x="441" y="44"/>
                </a:lnTo>
                <a:lnTo>
                  <a:pt x="432" y="37"/>
                </a:lnTo>
                <a:lnTo>
                  <a:pt x="423" y="29"/>
                </a:lnTo>
                <a:lnTo>
                  <a:pt x="403" y="16"/>
                </a:lnTo>
                <a:lnTo>
                  <a:pt x="403" y="16"/>
                </a:lnTo>
                <a:lnTo>
                  <a:pt x="392" y="10"/>
                </a:lnTo>
                <a:lnTo>
                  <a:pt x="381" y="6"/>
                </a:lnTo>
                <a:lnTo>
                  <a:pt x="367" y="3"/>
                </a:lnTo>
                <a:lnTo>
                  <a:pt x="355" y="1"/>
                </a:lnTo>
                <a:lnTo>
                  <a:pt x="342" y="0"/>
                </a:lnTo>
                <a:lnTo>
                  <a:pt x="328" y="1"/>
                </a:lnTo>
                <a:lnTo>
                  <a:pt x="316" y="3"/>
                </a:lnTo>
                <a:lnTo>
                  <a:pt x="304" y="6"/>
                </a:lnTo>
                <a:lnTo>
                  <a:pt x="304" y="6"/>
                </a:lnTo>
                <a:lnTo>
                  <a:pt x="293" y="11"/>
                </a:lnTo>
                <a:lnTo>
                  <a:pt x="283" y="18"/>
                </a:lnTo>
                <a:lnTo>
                  <a:pt x="276" y="27"/>
                </a:lnTo>
                <a:lnTo>
                  <a:pt x="269" y="34"/>
                </a:lnTo>
                <a:lnTo>
                  <a:pt x="259" y="49"/>
                </a:lnTo>
                <a:lnTo>
                  <a:pt x="256" y="55"/>
                </a:lnTo>
                <a:lnTo>
                  <a:pt x="256" y="55"/>
                </a:lnTo>
                <a:lnTo>
                  <a:pt x="247" y="56"/>
                </a:lnTo>
                <a:lnTo>
                  <a:pt x="228" y="59"/>
                </a:lnTo>
                <a:lnTo>
                  <a:pt x="206" y="65"/>
                </a:lnTo>
                <a:lnTo>
                  <a:pt x="197" y="67"/>
                </a:lnTo>
                <a:lnTo>
                  <a:pt x="191" y="72"/>
                </a:lnTo>
                <a:lnTo>
                  <a:pt x="191" y="72"/>
                </a:lnTo>
                <a:lnTo>
                  <a:pt x="190" y="73"/>
                </a:lnTo>
                <a:lnTo>
                  <a:pt x="189" y="76"/>
                </a:lnTo>
                <a:lnTo>
                  <a:pt x="189" y="82"/>
                </a:lnTo>
                <a:lnTo>
                  <a:pt x="191" y="87"/>
                </a:lnTo>
                <a:lnTo>
                  <a:pt x="195" y="93"/>
                </a:lnTo>
                <a:lnTo>
                  <a:pt x="205" y="104"/>
                </a:lnTo>
                <a:lnTo>
                  <a:pt x="213" y="110"/>
                </a:lnTo>
                <a:lnTo>
                  <a:pt x="213" y="110"/>
                </a:lnTo>
                <a:lnTo>
                  <a:pt x="246" y="124"/>
                </a:lnTo>
                <a:lnTo>
                  <a:pt x="273" y="136"/>
                </a:lnTo>
                <a:lnTo>
                  <a:pt x="273" y="136"/>
                </a:lnTo>
                <a:lnTo>
                  <a:pt x="269" y="139"/>
                </a:lnTo>
                <a:lnTo>
                  <a:pt x="259" y="145"/>
                </a:lnTo>
                <a:lnTo>
                  <a:pt x="251" y="152"/>
                </a:lnTo>
                <a:lnTo>
                  <a:pt x="247" y="156"/>
                </a:lnTo>
                <a:lnTo>
                  <a:pt x="247" y="161"/>
                </a:lnTo>
                <a:lnTo>
                  <a:pt x="247" y="161"/>
                </a:lnTo>
                <a:lnTo>
                  <a:pt x="247" y="168"/>
                </a:lnTo>
                <a:lnTo>
                  <a:pt x="248" y="175"/>
                </a:lnTo>
                <a:lnTo>
                  <a:pt x="251" y="184"/>
                </a:lnTo>
                <a:lnTo>
                  <a:pt x="253" y="187"/>
                </a:lnTo>
                <a:lnTo>
                  <a:pt x="256" y="191"/>
                </a:lnTo>
                <a:lnTo>
                  <a:pt x="256" y="191"/>
                </a:lnTo>
                <a:lnTo>
                  <a:pt x="266" y="201"/>
                </a:lnTo>
                <a:lnTo>
                  <a:pt x="270" y="203"/>
                </a:lnTo>
                <a:lnTo>
                  <a:pt x="270" y="203"/>
                </a:lnTo>
                <a:lnTo>
                  <a:pt x="269" y="215"/>
                </a:lnTo>
                <a:lnTo>
                  <a:pt x="269" y="226"/>
                </a:lnTo>
                <a:lnTo>
                  <a:pt x="269" y="231"/>
                </a:lnTo>
                <a:lnTo>
                  <a:pt x="270" y="235"/>
                </a:lnTo>
                <a:lnTo>
                  <a:pt x="270" y="235"/>
                </a:lnTo>
                <a:lnTo>
                  <a:pt x="273" y="237"/>
                </a:lnTo>
                <a:lnTo>
                  <a:pt x="276" y="241"/>
                </a:lnTo>
                <a:lnTo>
                  <a:pt x="286" y="247"/>
                </a:lnTo>
                <a:lnTo>
                  <a:pt x="297" y="254"/>
                </a:lnTo>
                <a:lnTo>
                  <a:pt x="297" y="2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B99EAA1C-3493-4F8E-8C04-49E14F664A49}"/>
              </a:ext>
            </a:extLst>
          </p:cNvPr>
          <p:cNvSpPr>
            <a:spLocks noEditPoints="1"/>
          </p:cNvSpPr>
          <p:nvPr/>
        </p:nvSpPr>
        <p:spPr bwMode="auto">
          <a:xfrm>
            <a:off x="8304213" y="4678363"/>
            <a:ext cx="849117" cy="1602063"/>
          </a:xfrm>
          <a:custGeom>
            <a:avLst/>
            <a:gdLst>
              <a:gd name="T0" fmla="*/ 41 w 724"/>
              <a:gd name="T1" fmla="*/ 232 h 1366"/>
              <a:gd name="T2" fmla="*/ 11 w 724"/>
              <a:gd name="T3" fmla="*/ 287 h 1366"/>
              <a:gd name="T4" fmla="*/ 5 w 724"/>
              <a:gd name="T5" fmla="*/ 363 h 1366"/>
              <a:gd name="T6" fmla="*/ 7 w 724"/>
              <a:gd name="T7" fmla="*/ 421 h 1366"/>
              <a:gd name="T8" fmla="*/ 20 w 724"/>
              <a:gd name="T9" fmla="*/ 514 h 1366"/>
              <a:gd name="T10" fmla="*/ 60 w 724"/>
              <a:gd name="T11" fmla="*/ 672 h 1366"/>
              <a:gd name="T12" fmla="*/ 51 w 724"/>
              <a:gd name="T13" fmla="*/ 778 h 1366"/>
              <a:gd name="T14" fmla="*/ 91 w 724"/>
              <a:gd name="T15" fmla="*/ 824 h 1366"/>
              <a:gd name="T16" fmla="*/ 131 w 724"/>
              <a:gd name="T17" fmla="*/ 812 h 1366"/>
              <a:gd name="T18" fmla="*/ 120 w 724"/>
              <a:gd name="T19" fmla="*/ 795 h 1366"/>
              <a:gd name="T20" fmla="*/ 116 w 724"/>
              <a:gd name="T21" fmla="*/ 735 h 1366"/>
              <a:gd name="T22" fmla="*/ 111 w 724"/>
              <a:gd name="T23" fmla="*/ 540 h 1366"/>
              <a:gd name="T24" fmla="*/ 134 w 724"/>
              <a:gd name="T25" fmla="*/ 435 h 1366"/>
              <a:gd name="T26" fmla="*/ 163 w 724"/>
              <a:gd name="T27" fmla="*/ 495 h 1366"/>
              <a:gd name="T28" fmla="*/ 181 w 724"/>
              <a:gd name="T29" fmla="*/ 569 h 1366"/>
              <a:gd name="T30" fmla="*/ 218 w 724"/>
              <a:gd name="T31" fmla="*/ 879 h 1366"/>
              <a:gd name="T32" fmla="*/ 283 w 724"/>
              <a:gd name="T33" fmla="*/ 1029 h 1366"/>
              <a:gd name="T34" fmla="*/ 337 w 724"/>
              <a:gd name="T35" fmla="*/ 1062 h 1366"/>
              <a:gd name="T36" fmla="*/ 436 w 724"/>
              <a:gd name="T37" fmla="*/ 1043 h 1366"/>
              <a:gd name="T38" fmla="*/ 541 w 724"/>
              <a:gd name="T39" fmla="*/ 1176 h 1366"/>
              <a:gd name="T40" fmla="*/ 554 w 724"/>
              <a:gd name="T41" fmla="*/ 1253 h 1366"/>
              <a:gd name="T42" fmla="*/ 558 w 724"/>
              <a:gd name="T43" fmla="*/ 1349 h 1366"/>
              <a:gd name="T44" fmla="*/ 611 w 724"/>
              <a:gd name="T45" fmla="*/ 1363 h 1366"/>
              <a:gd name="T46" fmla="*/ 667 w 724"/>
              <a:gd name="T47" fmla="*/ 1343 h 1366"/>
              <a:gd name="T48" fmla="*/ 667 w 724"/>
              <a:gd name="T49" fmla="*/ 1267 h 1366"/>
              <a:gd name="T50" fmla="*/ 656 w 724"/>
              <a:gd name="T51" fmla="*/ 1230 h 1366"/>
              <a:gd name="T52" fmla="*/ 626 w 724"/>
              <a:gd name="T53" fmla="*/ 1164 h 1366"/>
              <a:gd name="T54" fmla="*/ 617 w 724"/>
              <a:gd name="T55" fmla="*/ 1061 h 1366"/>
              <a:gd name="T56" fmla="*/ 614 w 724"/>
              <a:gd name="T57" fmla="*/ 1012 h 1366"/>
              <a:gd name="T58" fmla="*/ 652 w 724"/>
              <a:gd name="T59" fmla="*/ 1084 h 1366"/>
              <a:gd name="T60" fmla="*/ 671 w 724"/>
              <a:gd name="T61" fmla="*/ 1139 h 1366"/>
              <a:gd name="T62" fmla="*/ 699 w 724"/>
              <a:gd name="T63" fmla="*/ 1128 h 1366"/>
              <a:gd name="T64" fmla="*/ 724 w 724"/>
              <a:gd name="T65" fmla="*/ 1053 h 1366"/>
              <a:gd name="T66" fmla="*/ 699 w 724"/>
              <a:gd name="T67" fmla="*/ 953 h 1366"/>
              <a:gd name="T68" fmla="*/ 695 w 724"/>
              <a:gd name="T69" fmla="*/ 882 h 1366"/>
              <a:gd name="T70" fmla="*/ 624 w 724"/>
              <a:gd name="T71" fmla="*/ 887 h 1366"/>
              <a:gd name="T72" fmla="*/ 536 w 724"/>
              <a:gd name="T73" fmla="*/ 902 h 1366"/>
              <a:gd name="T74" fmla="*/ 543 w 724"/>
              <a:gd name="T75" fmla="*/ 671 h 1366"/>
              <a:gd name="T76" fmla="*/ 627 w 724"/>
              <a:gd name="T77" fmla="*/ 537 h 1366"/>
              <a:gd name="T78" fmla="*/ 655 w 724"/>
              <a:gd name="T79" fmla="*/ 442 h 1366"/>
              <a:gd name="T80" fmla="*/ 599 w 724"/>
              <a:gd name="T81" fmla="*/ 363 h 1366"/>
              <a:gd name="T82" fmla="*/ 614 w 724"/>
              <a:gd name="T83" fmla="*/ 317 h 1366"/>
              <a:gd name="T84" fmla="*/ 480 w 724"/>
              <a:gd name="T85" fmla="*/ 209 h 1366"/>
              <a:gd name="T86" fmla="*/ 372 w 724"/>
              <a:gd name="T87" fmla="*/ 165 h 1366"/>
              <a:gd name="T88" fmla="*/ 295 w 724"/>
              <a:gd name="T89" fmla="*/ 117 h 1366"/>
              <a:gd name="T90" fmla="*/ 263 w 724"/>
              <a:gd name="T91" fmla="*/ 35 h 1366"/>
              <a:gd name="T92" fmla="*/ 205 w 724"/>
              <a:gd name="T93" fmla="*/ 4 h 1366"/>
              <a:gd name="T94" fmla="*/ 136 w 724"/>
              <a:gd name="T95" fmla="*/ 8 h 1366"/>
              <a:gd name="T96" fmla="*/ 85 w 724"/>
              <a:gd name="T97" fmla="*/ 43 h 1366"/>
              <a:gd name="T98" fmla="*/ 67 w 724"/>
              <a:gd name="T99" fmla="*/ 127 h 1366"/>
              <a:gd name="T100" fmla="*/ 41 w 724"/>
              <a:gd name="T101" fmla="*/ 185 h 1366"/>
              <a:gd name="T102" fmla="*/ 492 w 724"/>
              <a:gd name="T103" fmla="*/ 429 h 1366"/>
              <a:gd name="T104" fmla="*/ 531 w 724"/>
              <a:gd name="T105" fmla="*/ 438 h 1366"/>
              <a:gd name="T106" fmla="*/ 565 w 724"/>
              <a:gd name="T107" fmla="*/ 452 h 1366"/>
              <a:gd name="T108" fmla="*/ 519 w 724"/>
              <a:gd name="T109" fmla="*/ 513 h 1366"/>
              <a:gd name="T110" fmla="*/ 475 w 724"/>
              <a:gd name="T111" fmla="*/ 418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24" h="1366">
                <a:moveTo>
                  <a:pt x="100" y="197"/>
                </a:moveTo>
                <a:lnTo>
                  <a:pt x="100" y="197"/>
                </a:lnTo>
                <a:lnTo>
                  <a:pt x="91" y="201"/>
                </a:lnTo>
                <a:lnTo>
                  <a:pt x="71" y="212"/>
                </a:lnTo>
                <a:lnTo>
                  <a:pt x="60" y="218"/>
                </a:lnTo>
                <a:lnTo>
                  <a:pt x="50" y="225"/>
                </a:lnTo>
                <a:lnTo>
                  <a:pt x="41" y="232"/>
                </a:lnTo>
                <a:lnTo>
                  <a:pt x="39" y="236"/>
                </a:lnTo>
                <a:lnTo>
                  <a:pt x="38" y="240"/>
                </a:lnTo>
                <a:lnTo>
                  <a:pt x="38" y="240"/>
                </a:lnTo>
                <a:lnTo>
                  <a:pt x="34" y="247"/>
                </a:lnTo>
                <a:lnTo>
                  <a:pt x="29" y="255"/>
                </a:lnTo>
                <a:lnTo>
                  <a:pt x="17" y="276"/>
                </a:lnTo>
                <a:lnTo>
                  <a:pt x="11" y="287"/>
                </a:lnTo>
                <a:lnTo>
                  <a:pt x="6" y="298"/>
                </a:lnTo>
                <a:lnTo>
                  <a:pt x="3" y="308"/>
                </a:lnTo>
                <a:lnTo>
                  <a:pt x="0" y="317"/>
                </a:lnTo>
                <a:lnTo>
                  <a:pt x="0" y="317"/>
                </a:lnTo>
                <a:lnTo>
                  <a:pt x="0" y="327"/>
                </a:lnTo>
                <a:lnTo>
                  <a:pt x="1" y="338"/>
                </a:lnTo>
                <a:lnTo>
                  <a:pt x="5" y="363"/>
                </a:lnTo>
                <a:lnTo>
                  <a:pt x="11" y="393"/>
                </a:lnTo>
                <a:lnTo>
                  <a:pt x="11" y="393"/>
                </a:lnTo>
                <a:lnTo>
                  <a:pt x="7" y="406"/>
                </a:lnTo>
                <a:lnTo>
                  <a:pt x="5" y="416"/>
                </a:lnTo>
                <a:lnTo>
                  <a:pt x="6" y="418"/>
                </a:lnTo>
                <a:lnTo>
                  <a:pt x="7" y="421"/>
                </a:lnTo>
                <a:lnTo>
                  <a:pt x="7" y="421"/>
                </a:lnTo>
                <a:lnTo>
                  <a:pt x="26" y="424"/>
                </a:lnTo>
                <a:lnTo>
                  <a:pt x="26" y="424"/>
                </a:lnTo>
                <a:lnTo>
                  <a:pt x="24" y="435"/>
                </a:lnTo>
                <a:lnTo>
                  <a:pt x="21" y="462"/>
                </a:lnTo>
                <a:lnTo>
                  <a:pt x="20" y="479"/>
                </a:lnTo>
                <a:lnTo>
                  <a:pt x="18" y="497"/>
                </a:lnTo>
                <a:lnTo>
                  <a:pt x="20" y="514"/>
                </a:lnTo>
                <a:lnTo>
                  <a:pt x="22" y="530"/>
                </a:lnTo>
                <a:lnTo>
                  <a:pt x="22" y="530"/>
                </a:lnTo>
                <a:lnTo>
                  <a:pt x="27" y="544"/>
                </a:lnTo>
                <a:lnTo>
                  <a:pt x="33" y="560"/>
                </a:lnTo>
                <a:lnTo>
                  <a:pt x="45" y="591"/>
                </a:lnTo>
                <a:lnTo>
                  <a:pt x="60" y="623"/>
                </a:lnTo>
                <a:lnTo>
                  <a:pt x="60" y="672"/>
                </a:lnTo>
                <a:lnTo>
                  <a:pt x="60" y="672"/>
                </a:lnTo>
                <a:lnTo>
                  <a:pt x="54" y="713"/>
                </a:lnTo>
                <a:lnTo>
                  <a:pt x="50" y="745"/>
                </a:lnTo>
                <a:lnTo>
                  <a:pt x="49" y="767"/>
                </a:lnTo>
                <a:lnTo>
                  <a:pt x="49" y="767"/>
                </a:lnTo>
                <a:lnTo>
                  <a:pt x="49" y="772"/>
                </a:lnTo>
                <a:lnTo>
                  <a:pt x="51" y="778"/>
                </a:lnTo>
                <a:lnTo>
                  <a:pt x="57" y="787"/>
                </a:lnTo>
                <a:lnTo>
                  <a:pt x="65" y="797"/>
                </a:lnTo>
                <a:lnTo>
                  <a:pt x="71" y="806"/>
                </a:lnTo>
                <a:lnTo>
                  <a:pt x="71" y="806"/>
                </a:lnTo>
                <a:lnTo>
                  <a:pt x="77" y="813"/>
                </a:lnTo>
                <a:lnTo>
                  <a:pt x="84" y="819"/>
                </a:lnTo>
                <a:lnTo>
                  <a:pt x="91" y="824"/>
                </a:lnTo>
                <a:lnTo>
                  <a:pt x="99" y="825"/>
                </a:lnTo>
                <a:lnTo>
                  <a:pt x="99" y="825"/>
                </a:lnTo>
                <a:lnTo>
                  <a:pt x="102" y="825"/>
                </a:lnTo>
                <a:lnTo>
                  <a:pt x="107" y="824"/>
                </a:lnTo>
                <a:lnTo>
                  <a:pt x="118" y="819"/>
                </a:lnTo>
                <a:lnTo>
                  <a:pt x="128" y="814"/>
                </a:lnTo>
                <a:lnTo>
                  <a:pt x="131" y="812"/>
                </a:lnTo>
                <a:lnTo>
                  <a:pt x="131" y="811"/>
                </a:lnTo>
                <a:lnTo>
                  <a:pt x="131" y="811"/>
                </a:lnTo>
                <a:lnTo>
                  <a:pt x="123" y="806"/>
                </a:lnTo>
                <a:lnTo>
                  <a:pt x="114" y="802"/>
                </a:lnTo>
                <a:lnTo>
                  <a:pt x="114" y="802"/>
                </a:lnTo>
                <a:lnTo>
                  <a:pt x="118" y="798"/>
                </a:lnTo>
                <a:lnTo>
                  <a:pt x="120" y="795"/>
                </a:lnTo>
                <a:lnTo>
                  <a:pt x="122" y="790"/>
                </a:lnTo>
                <a:lnTo>
                  <a:pt x="122" y="790"/>
                </a:lnTo>
                <a:lnTo>
                  <a:pt x="123" y="784"/>
                </a:lnTo>
                <a:lnTo>
                  <a:pt x="122" y="774"/>
                </a:lnTo>
                <a:lnTo>
                  <a:pt x="120" y="763"/>
                </a:lnTo>
                <a:lnTo>
                  <a:pt x="120" y="763"/>
                </a:lnTo>
                <a:lnTo>
                  <a:pt x="116" y="735"/>
                </a:lnTo>
                <a:lnTo>
                  <a:pt x="111" y="704"/>
                </a:lnTo>
                <a:lnTo>
                  <a:pt x="111" y="668"/>
                </a:lnTo>
                <a:lnTo>
                  <a:pt x="111" y="668"/>
                </a:lnTo>
                <a:lnTo>
                  <a:pt x="107" y="609"/>
                </a:lnTo>
                <a:lnTo>
                  <a:pt x="107" y="609"/>
                </a:lnTo>
                <a:lnTo>
                  <a:pt x="109" y="570"/>
                </a:lnTo>
                <a:lnTo>
                  <a:pt x="111" y="540"/>
                </a:lnTo>
                <a:lnTo>
                  <a:pt x="111" y="517"/>
                </a:lnTo>
                <a:lnTo>
                  <a:pt x="111" y="517"/>
                </a:lnTo>
                <a:lnTo>
                  <a:pt x="107" y="459"/>
                </a:lnTo>
                <a:lnTo>
                  <a:pt x="107" y="442"/>
                </a:lnTo>
                <a:lnTo>
                  <a:pt x="120" y="418"/>
                </a:lnTo>
                <a:lnTo>
                  <a:pt x="120" y="418"/>
                </a:lnTo>
                <a:lnTo>
                  <a:pt x="134" y="435"/>
                </a:lnTo>
                <a:lnTo>
                  <a:pt x="142" y="449"/>
                </a:lnTo>
                <a:lnTo>
                  <a:pt x="148" y="459"/>
                </a:lnTo>
                <a:lnTo>
                  <a:pt x="148" y="459"/>
                </a:lnTo>
                <a:lnTo>
                  <a:pt x="151" y="467"/>
                </a:lnTo>
                <a:lnTo>
                  <a:pt x="156" y="474"/>
                </a:lnTo>
                <a:lnTo>
                  <a:pt x="159" y="483"/>
                </a:lnTo>
                <a:lnTo>
                  <a:pt x="163" y="495"/>
                </a:lnTo>
                <a:lnTo>
                  <a:pt x="163" y="495"/>
                </a:lnTo>
                <a:lnTo>
                  <a:pt x="167" y="507"/>
                </a:lnTo>
                <a:lnTo>
                  <a:pt x="170" y="518"/>
                </a:lnTo>
                <a:lnTo>
                  <a:pt x="175" y="529"/>
                </a:lnTo>
                <a:lnTo>
                  <a:pt x="177" y="538"/>
                </a:lnTo>
                <a:lnTo>
                  <a:pt x="177" y="538"/>
                </a:lnTo>
                <a:lnTo>
                  <a:pt x="181" y="569"/>
                </a:lnTo>
                <a:lnTo>
                  <a:pt x="181" y="569"/>
                </a:lnTo>
                <a:lnTo>
                  <a:pt x="192" y="690"/>
                </a:lnTo>
                <a:lnTo>
                  <a:pt x="201" y="778"/>
                </a:lnTo>
                <a:lnTo>
                  <a:pt x="205" y="814"/>
                </a:lnTo>
                <a:lnTo>
                  <a:pt x="209" y="841"/>
                </a:lnTo>
                <a:lnTo>
                  <a:pt x="209" y="841"/>
                </a:lnTo>
                <a:lnTo>
                  <a:pt x="218" y="879"/>
                </a:lnTo>
                <a:lnTo>
                  <a:pt x="227" y="913"/>
                </a:lnTo>
                <a:lnTo>
                  <a:pt x="248" y="972"/>
                </a:lnTo>
                <a:lnTo>
                  <a:pt x="248" y="972"/>
                </a:lnTo>
                <a:lnTo>
                  <a:pt x="254" y="985"/>
                </a:lnTo>
                <a:lnTo>
                  <a:pt x="261" y="1000"/>
                </a:lnTo>
                <a:lnTo>
                  <a:pt x="272" y="1016"/>
                </a:lnTo>
                <a:lnTo>
                  <a:pt x="283" y="1029"/>
                </a:lnTo>
                <a:lnTo>
                  <a:pt x="297" y="1043"/>
                </a:lnTo>
                <a:lnTo>
                  <a:pt x="310" y="1052"/>
                </a:lnTo>
                <a:lnTo>
                  <a:pt x="316" y="1056"/>
                </a:lnTo>
                <a:lnTo>
                  <a:pt x="323" y="1060"/>
                </a:lnTo>
                <a:lnTo>
                  <a:pt x="329" y="1062"/>
                </a:lnTo>
                <a:lnTo>
                  <a:pt x="337" y="1062"/>
                </a:lnTo>
                <a:lnTo>
                  <a:pt x="337" y="1062"/>
                </a:lnTo>
                <a:lnTo>
                  <a:pt x="351" y="1062"/>
                </a:lnTo>
                <a:lnTo>
                  <a:pt x="367" y="1060"/>
                </a:lnTo>
                <a:lnTo>
                  <a:pt x="383" y="1057"/>
                </a:lnTo>
                <a:lnTo>
                  <a:pt x="400" y="1052"/>
                </a:lnTo>
                <a:lnTo>
                  <a:pt x="425" y="1045"/>
                </a:lnTo>
                <a:lnTo>
                  <a:pt x="436" y="1043"/>
                </a:lnTo>
                <a:lnTo>
                  <a:pt x="436" y="1043"/>
                </a:lnTo>
                <a:lnTo>
                  <a:pt x="452" y="1060"/>
                </a:lnTo>
                <a:lnTo>
                  <a:pt x="469" y="1078"/>
                </a:lnTo>
                <a:lnTo>
                  <a:pt x="488" y="1101"/>
                </a:lnTo>
                <a:lnTo>
                  <a:pt x="509" y="1126"/>
                </a:lnTo>
                <a:lnTo>
                  <a:pt x="527" y="1152"/>
                </a:lnTo>
                <a:lnTo>
                  <a:pt x="535" y="1165"/>
                </a:lnTo>
                <a:lnTo>
                  <a:pt x="541" y="1176"/>
                </a:lnTo>
                <a:lnTo>
                  <a:pt x="546" y="1187"/>
                </a:lnTo>
                <a:lnTo>
                  <a:pt x="549" y="1197"/>
                </a:lnTo>
                <a:lnTo>
                  <a:pt x="549" y="1197"/>
                </a:lnTo>
                <a:lnTo>
                  <a:pt x="552" y="1214"/>
                </a:lnTo>
                <a:lnTo>
                  <a:pt x="553" y="1226"/>
                </a:lnTo>
                <a:lnTo>
                  <a:pt x="554" y="1243"/>
                </a:lnTo>
                <a:lnTo>
                  <a:pt x="554" y="1253"/>
                </a:lnTo>
                <a:lnTo>
                  <a:pt x="554" y="1260"/>
                </a:lnTo>
                <a:lnTo>
                  <a:pt x="554" y="1260"/>
                </a:lnTo>
                <a:lnTo>
                  <a:pt x="556" y="1276"/>
                </a:lnTo>
                <a:lnTo>
                  <a:pt x="556" y="1301"/>
                </a:lnTo>
                <a:lnTo>
                  <a:pt x="558" y="1337"/>
                </a:lnTo>
                <a:lnTo>
                  <a:pt x="558" y="1337"/>
                </a:lnTo>
                <a:lnTo>
                  <a:pt x="558" y="1349"/>
                </a:lnTo>
                <a:lnTo>
                  <a:pt x="560" y="1357"/>
                </a:lnTo>
                <a:lnTo>
                  <a:pt x="561" y="1361"/>
                </a:lnTo>
                <a:lnTo>
                  <a:pt x="564" y="1364"/>
                </a:lnTo>
                <a:lnTo>
                  <a:pt x="564" y="1364"/>
                </a:lnTo>
                <a:lnTo>
                  <a:pt x="569" y="1366"/>
                </a:lnTo>
                <a:lnTo>
                  <a:pt x="580" y="1366"/>
                </a:lnTo>
                <a:lnTo>
                  <a:pt x="611" y="1363"/>
                </a:lnTo>
                <a:lnTo>
                  <a:pt x="628" y="1361"/>
                </a:lnTo>
                <a:lnTo>
                  <a:pt x="643" y="1358"/>
                </a:lnTo>
                <a:lnTo>
                  <a:pt x="655" y="1356"/>
                </a:lnTo>
                <a:lnTo>
                  <a:pt x="661" y="1352"/>
                </a:lnTo>
                <a:lnTo>
                  <a:pt x="661" y="1352"/>
                </a:lnTo>
                <a:lnTo>
                  <a:pt x="665" y="1349"/>
                </a:lnTo>
                <a:lnTo>
                  <a:pt x="667" y="1343"/>
                </a:lnTo>
                <a:lnTo>
                  <a:pt x="668" y="1334"/>
                </a:lnTo>
                <a:lnTo>
                  <a:pt x="669" y="1326"/>
                </a:lnTo>
                <a:lnTo>
                  <a:pt x="669" y="1307"/>
                </a:lnTo>
                <a:lnTo>
                  <a:pt x="668" y="1294"/>
                </a:lnTo>
                <a:lnTo>
                  <a:pt x="668" y="1294"/>
                </a:lnTo>
                <a:lnTo>
                  <a:pt x="667" y="1279"/>
                </a:lnTo>
                <a:lnTo>
                  <a:pt x="667" y="1267"/>
                </a:lnTo>
                <a:lnTo>
                  <a:pt x="667" y="1267"/>
                </a:lnTo>
                <a:lnTo>
                  <a:pt x="668" y="1261"/>
                </a:lnTo>
                <a:lnTo>
                  <a:pt x="669" y="1256"/>
                </a:lnTo>
                <a:lnTo>
                  <a:pt x="669" y="1252"/>
                </a:lnTo>
                <a:lnTo>
                  <a:pt x="667" y="1245"/>
                </a:lnTo>
                <a:lnTo>
                  <a:pt x="667" y="1245"/>
                </a:lnTo>
                <a:lnTo>
                  <a:pt x="656" y="1230"/>
                </a:lnTo>
                <a:lnTo>
                  <a:pt x="651" y="1220"/>
                </a:lnTo>
                <a:lnTo>
                  <a:pt x="646" y="1207"/>
                </a:lnTo>
                <a:lnTo>
                  <a:pt x="646" y="1207"/>
                </a:lnTo>
                <a:lnTo>
                  <a:pt x="640" y="1193"/>
                </a:lnTo>
                <a:lnTo>
                  <a:pt x="634" y="1181"/>
                </a:lnTo>
                <a:lnTo>
                  <a:pt x="628" y="1169"/>
                </a:lnTo>
                <a:lnTo>
                  <a:pt x="626" y="1164"/>
                </a:lnTo>
                <a:lnTo>
                  <a:pt x="624" y="1158"/>
                </a:lnTo>
                <a:lnTo>
                  <a:pt x="624" y="1158"/>
                </a:lnTo>
                <a:lnTo>
                  <a:pt x="622" y="1140"/>
                </a:lnTo>
                <a:lnTo>
                  <a:pt x="621" y="1111"/>
                </a:lnTo>
                <a:lnTo>
                  <a:pt x="620" y="1081"/>
                </a:lnTo>
                <a:lnTo>
                  <a:pt x="617" y="1061"/>
                </a:lnTo>
                <a:lnTo>
                  <a:pt x="617" y="1061"/>
                </a:lnTo>
                <a:lnTo>
                  <a:pt x="615" y="1053"/>
                </a:lnTo>
                <a:lnTo>
                  <a:pt x="611" y="1045"/>
                </a:lnTo>
                <a:lnTo>
                  <a:pt x="603" y="1026"/>
                </a:lnTo>
                <a:lnTo>
                  <a:pt x="592" y="1004"/>
                </a:lnTo>
                <a:lnTo>
                  <a:pt x="607" y="1007"/>
                </a:lnTo>
                <a:lnTo>
                  <a:pt x="607" y="1007"/>
                </a:lnTo>
                <a:lnTo>
                  <a:pt x="614" y="1012"/>
                </a:lnTo>
                <a:lnTo>
                  <a:pt x="627" y="1024"/>
                </a:lnTo>
                <a:lnTo>
                  <a:pt x="634" y="1033"/>
                </a:lnTo>
                <a:lnTo>
                  <a:pt x="641" y="1041"/>
                </a:lnTo>
                <a:lnTo>
                  <a:pt x="648" y="1051"/>
                </a:lnTo>
                <a:lnTo>
                  <a:pt x="650" y="1061"/>
                </a:lnTo>
                <a:lnTo>
                  <a:pt x="650" y="1061"/>
                </a:lnTo>
                <a:lnTo>
                  <a:pt x="652" y="1084"/>
                </a:lnTo>
                <a:lnTo>
                  <a:pt x="655" y="1097"/>
                </a:lnTo>
                <a:lnTo>
                  <a:pt x="656" y="1111"/>
                </a:lnTo>
                <a:lnTo>
                  <a:pt x="660" y="1123"/>
                </a:lnTo>
                <a:lnTo>
                  <a:pt x="662" y="1128"/>
                </a:lnTo>
                <a:lnTo>
                  <a:pt x="665" y="1132"/>
                </a:lnTo>
                <a:lnTo>
                  <a:pt x="667" y="1136"/>
                </a:lnTo>
                <a:lnTo>
                  <a:pt x="671" y="1139"/>
                </a:lnTo>
                <a:lnTo>
                  <a:pt x="674" y="1140"/>
                </a:lnTo>
                <a:lnTo>
                  <a:pt x="679" y="1140"/>
                </a:lnTo>
                <a:lnTo>
                  <a:pt x="679" y="1140"/>
                </a:lnTo>
                <a:lnTo>
                  <a:pt x="685" y="1139"/>
                </a:lnTo>
                <a:lnTo>
                  <a:pt x="690" y="1136"/>
                </a:lnTo>
                <a:lnTo>
                  <a:pt x="694" y="1132"/>
                </a:lnTo>
                <a:lnTo>
                  <a:pt x="699" y="1128"/>
                </a:lnTo>
                <a:lnTo>
                  <a:pt x="706" y="1115"/>
                </a:lnTo>
                <a:lnTo>
                  <a:pt x="713" y="1102"/>
                </a:lnTo>
                <a:lnTo>
                  <a:pt x="718" y="1088"/>
                </a:lnTo>
                <a:lnTo>
                  <a:pt x="722" y="1074"/>
                </a:lnTo>
                <a:lnTo>
                  <a:pt x="724" y="1062"/>
                </a:lnTo>
                <a:lnTo>
                  <a:pt x="724" y="1053"/>
                </a:lnTo>
                <a:lnTo>
                  <a:pt x="724" y="1053"/>
                </a:lnTo>
                <a:lnTo>
                  <a:pt x="723" y="1045"/>
                </a:lnTo>
                <a:lnTo>
                  <a:pt x="719" y="1034"/>
                </a:lnTo>
                <a:lnTo>
                  <a:pt x="710" y="1009"/>
                </a:lnTo>
                <a:lnTo>
                  <a:pt x="705" y="994"/>
                </a:lnTo>
                <a:lnTo>
                  <a:pt x="701" y="979"/>
                </a:lnTo>
                <a:lnTo>
                  <a:pt x="699" y="966"/>
                </a:lnTo>
                <a:lnTo>
                  <a:pt x="699" y="953"/>
                </a:lnTo>
                <a:lnTo>
                  <a:pt x="699" y="953"/>
                </a:lnTo>
                <a:lnTo>
                  <a:pt x="702" y="915"/>
                </a:lnTo>
                <a:lnTo>
                  <a:pt x="703" y="902"/>
                </a:lnTo>
                <a:lnTo>
                  <a:pt x="703" y="894"/>
                </a:lnTo>
                <a:lnTo>
                  <a:pt x="703" y="894"/>
                </a:lnTo>
                <a:lnTo>
                  <a:pt x="701" y="888"/>
                </a:lnTo>
                <a:lnTo>
                  <a:pt x="695" y="882"/>
                </a:lnTo>
                <a:lnTo>
                  <a:pt x="689" y="877"/>
                </a:lnTo>
                <a:lnTo>
                  <a:pt x="684" y="875"/>
                </a:lnTo>
                <a:lnTo>
                  <a:pt x="684" y="875"/>
                </a:lnTo>
                <a:lnTo>
                  <a:pt x="672" y="876"/>
                </a:lnTo>
                <a:lnTo>
                  <a:pt x="652" y="880"/>
                </a:lnTo>
                <a:lnTo>
                  <a:pt x="624" y="887"/>
                </a:lnTo>
                <a:lnTo>
                  <a:pt x="624" y="887"/>
                </a:lnTo>
                <a:lnTo>
                  <a:pt x="623" y="887"/>
                </a:lnTo>
                <a:lnTo>
                  <a:pt x="623" y="888"/>
                </a:lnTo>
                <a:lnTo>
                  <a:pt x="622" y="889"/>
                </a:lnTo>
                <a:lnTo>
                  <a:pt x="618" y="891"/>
                </a:lnTo>
                <a:lnTo>
                  <a:pt x="618" y="891"/>
                </a:lnTo>
                <a:lnTo>
                  <a:pt x="575" y="897"/>
                </a:lnTo>
                <a:lnTo>
                  <a:pt x="536" y="902"/>
                </a:lnTo>
                <a:lnTo>
                  <a:pt x="536" y="902"/>
                </a:lnTo>
                <a:lnTo>
                  <a:pt x="542" y="798"/>
                </a:lnTo>
                <a:lnTo>
                  <a:pt x="544" y="725"/>
                </a:lnTo>
                <a:lnTo>
                  <a:pt x="546" y="699"/>
                </a:lnTo>
                <a:lnTo>
                  <a:pt x="546" y="685"/>
                </a:lnTo>
                <a:lnTo>
                  <a:pt x="546" y="685"/>
                </a:lnTo>
                <a:lnTo>
                  <a:pt x="543" y="671"/>
                </a:lnTo>
                <a:lnTo>
                  <a:pt x="543" y="668"/>
                </a:lnTo>
                <a:lnTo>
                  <a:pt x="543" y="668"/>
                </a:lnTo>
                <a:lnTo>
                  <a:pt x="563" y="642"/>
                </a:lnTo>
                <a:lnTo>
                  <a:pt x="589" y="602"/>
                </a:lnTo>
                <a:lnTo>
                  <a:pt x="589" y="602"/>
                </a:lnTo>
                <a:lnTo>
                  <a:pt x="605" y="576"/>
                </a:lnTo>
                <a:lnTo>
                  <a:pt x="627" y="537"/>
                </a:lnTo>
                <a:lnTo>
                  <a:pt x="649" y="498"/>
                </a:lnTo>
                <a:lnTo>
                  <a:pt x="656" y="484"/>
                </a:lnTo>
                <a:lnTo>
                  <a:pt x="660" y="474"/>
                </a:lnTo>
                <a:lnTo>
                  <a:pt x="660" y="474"/>
                </a:lnTo>
                <a:lnTo>
                  <a:pt x="660" y="467"/>
                </a:lnTo>
                <a:lnTo>
                  <a:pt x="658" y="459"/>
                </a:lnTo>
                <a:lnTo>
                  <a:pt x="655" y="442"/>
                </a:lnTo>
                <a:lnTo>
                  <a:pt x="646" y="414"/>
                </a:lnTo>
                <a:lnTo>
                  <a:pt x="646" y="414"/>
                </a:lnTo>
                <a:lnTo>
                  <a:pt x="644" y="410"/>
                </a:lnTo>
                <a:lnTo>
                  <a:pt x="638" y="401"/>
                </a:lnTo>
                <a:lnTo>
                  <a:pt x="621" y="384"/>
                </a:lnTo>
                <a:lnTo>
                  <a:pt x="599" y="363"/>
                </a:lnTo>
                <a:lnTo>
                  <a:pt x="599" y="363"/>
                </a:lnTo>
                <a:lnTo>
                  <a:pt x="611" y="348"/>
                </a:lnTo>
                <a:lnTo>
                  <a:pt x="620" y="336"/>
                </a:lnTo>
                <a:lnTo>
                  <a:pt x="622" y="331"/>
                </a:lnTo>
                <a:lnTo>
                  <a:pt x="622" y="328"/>
                </a:lnTo>
                <a:lnTo>
                  <a:pt x="622" y="328"/>
                </a:lnTo>
                <a:lnTo>
                  <a:pt x="620" y="325"/>
                </a:lnTo>
                <a:lnTo>
                  <a:pt x="614" y="317"/>
                </a:lnTo>
                <a:lnTo>
                  <a:pt x="594" y="297"/>
                </a:lnTo>
                <a:lnTo>
                  <a:pt x="567" y="271"/>
                </a:lnTo>
                <a:lnTo>
                  <a:pt x="541" y="248"/>
                </a:lnTo>
                <a:lnTo>
                  <a:pt x="541" y="248"/>
                </a:lnTo>
                <a:lnTo>
                  <a:pt x="520" y="232"/>
                </a:lnTo>
                <a:lnTo>
                  <a:pt x="501" y="220"/>
                </a:lnTo>
                <a:lnTo>
                  <a:pt x="480" y="209"/>
                </a:lnTo>
                <a:lnTo>
                  <a:pt x="451" y="195"/>
                </a:lnTo>
                <a:lnTo>
                  <a:pt x="451" y="195"/>
                </a:lnTo>
                <a:lnTo>
                  <a:pt x="422" y="181"/>
                </a:lnTo>
                <a:lnTo>
                  <a:pt x="400" y="173"/>
                </a:lnTo>
                <a:lnTo>
                  <a:pt x="384" y="168"/>
                </a:lnTo>
                <a:lnTo>
                  <a:pt x="372" y="165"/>
                </a:lnTo>
                <a:lnTo>
                  <a:pt x="372" y="165"/>
                </a:lnTo>
                <a:lnTo>
                  <a:pt x="329" y="162"/>
                </a:lnTo>
                <a:lnTo>
                  <a:pt x="298" y="159"/>
                </a:lnTo>
                <a:lnTo>
                  <a:pt x="298" y="159"/>
                </a:lnTo>
                <a:lnTo>
                  <a:pt x="297" y="158"/>
                </a:lnTo>
                <a:lnTo>
                  <a:pt x="297" y="151"/>
                </a:lnTo>
                <a:lnTo>
                  <a:pt x="295" y="117"/>
                </a:lnTo>
                <a:lnTo>
                  <a:pt x="295" y="117"/>
                </a:lnTo>
                <a:lnTo>
                  <a:pt x="295" y="105"/>
                </a:lnTo>
                <a:lnTo>
                  <a:pt x="293" y="94"/>
                </a:lnTo>
                <a:lnTo>
                  <a:pt x="289" y="82"/>
                </a:lnTo>
                <a:lnTo>
                  <a:pt x="286" y="72"/>
                </a:lnTo>
                <a:lnTo>
                  <a:pt x="280" y="62"/>
                </a:lnTo>
                <a:lnTo>
                  <a:pt x="275" y="52"/>
                </a:lnTo>
                <a:lnTo>
                  <a:pt x="263" y="35"/>
                </a:lnTo>
                <a:lnTo>
                  <a:pt x="263" y="35"/>
                </a:lnTo>
                <a:lnTo>
                  <a:pt x="255" y="28"/>
                </a:lnTo>
                <a:lnTo>
                  <a:pt x="247" y="21"/>
                </a:lnTo>
                <a:lnTo>
                  <a:pt x="238" y="16"/>
                </a:lnTo>
                <a:lnTo>
                  <a:pt x="227" y="11"/>
                </a:lnTo>
                <a:lnTo>
                  <a:pt x="216" y="6"/>
                </a:lnTo>
                <a:lnTo>
                  <a:pt x="205" y="4"/>
                </a:lnTo>
                <a:lnTo>
                  <a:pt x="194" y="1"/>
                </a:lnTo>
                <a:lnTo>
                  <a:pt x="184" y="0"/>
                </a:lnTo>
                <a:lnTo>
                  <a:pt x="184" y="0"/>
                </a:lnTo>
                <a:lnTo>
                  <a:pt x="171" y="0"/>
                </a:lnTo>
                <a:lnTo>
                  <a:pt x="159" y="1"/>
                </a:lnTo>
                <a:lnTo>
                  <a:pt x="147" y="4"/>
                </a:lnTo>
                <a:lnTo>
                  <a:pt x="136" y="8"/>
                </a:lnTo>
                <a:lnTo>
                  <a:pt x="124" y="11"/>
                </a:lnTo>
                <a:lnTo>
                  <a:pt x="113" y="16"/>
                </a:lnTo>
                <a:lnTo>
                  <a:pt x="105" y="22"/>
                </a:lnTo>
                <a:lnTo>
                  <a:pt x="96" y="28"/>
                </a:lnTo>
                <a:lnTo>
                  <a:pt x="96" y="28"/>
                </a:lnTo>
                <a:lnTo>
                  <a:pt x="90" y="35"/>
                </a:lnTo>
                <a:lnTo>
                  <a:pt x="85" y="43"/>
                </a:lnTo>
                <a:lnTo>
                  <a:pt x="80" y="51"/>
                </a:lnTo>
                <a:lnTo>
                  <a:pt x="77" y="60"/>
                </a:lnTo>
                <a:lnTo>
                  <a:pt x="72" y="74"/>
                </a:lnTo>
                <a:lnTo>
                  <a:pt x="71" y="88"/>
                </a:lnTo>
                <a:lnTo>
                  <a:pt x="71" y="88"/>
                </a:lnTo>
                <a:lnTo>
                  <a:pt x="67" y="127"/>
                </a:lnTo>
                <a:lnTo>
                  <a:pt x="67" y="127"/>
                </a:lnTo>
                <a:lnTo>
                  <a:pt x="50" y="153"/>
                </a:lnTo>
                <a:lnTo>
                  <a:pt x="39" y="173"/>
                </a:lnTo>
                <a:lnTo>
                  <a:pt x="37" y="180"/>
                </a:lnTo>
                <a:lnTo>
                  <a:pt x="37" y="182"/>
                </a:lnTo>
                <a:lnTo>
                  <a:pt x="38" y="184"/>
                </a:lnTo>
                <a:lnTo>
                  <a:pt x="38" y="184"/>
                </a:lnTo>
                <a:lnTo>
                  <a:pt x="41" y="185"/>
                </a:lnTo>
                <a:lnTo>
                  <a:pt x="50" y="187"/>
                </a:lnTo>
                <a:lnTo>
                  <a:pt x="71" y="192"/>
                </a:lnTo>
                <a:lnTo>
                  <a:pt x="100" y="197"/>
                </a:lnTo>
                <a:lnTo>
                  <a:pt x="100" y="197"/>
                </a:lnTo>
                <a:close/>
                <a:moveTo>
                  <a:pt x="475" y="418"/>
                </a:moveTo>
                <a:lnTo>
                  <a:pt x="475" y="418"/>
                </a:lnTo>
                <a:lnTo>
                  <a:pt x="492" y="429"/>
                </a:lnTo>
                <a:lnTo>
                  <a:pt x="507" y="438"/>
                </a:lnTo>
                <a:lnTo>
                  <a:pt x="512" y="440"/>
                </a:lnTo>
                <a:lnTo>
                  <a:pt x="515" y="441"/>
                </a:lnTo>
                <a:lnTo>
                  <a:pt x="515" y="441"/>
                </a:lnTo>
                <a:lnTo>
                  <a:pt x="521" y="440"/>
                </a:lnTo>
                <a:lnTo>
                  <a:pt x="526" y="439"/>
                </a:lnTo>
                <a:lnTo>
                  <a:pt x="531" y="438"/>
                </a:lnTo>
                <a:lnTo>
                  <a:pt x="533" y="438"/>
                </a:lnTo>
                <a:lnTo>
                  <a:pt x="533" y="438"/>
                </a:lnTo>
                <a:lnTo>
                  <a:pt x="548" y="442"/>
                </a:lnTo>
                <a:lnTo>
                  <a:pt x="558" y="446"/>
                </a:lnTo>
                <a:lnTo>
                  <a:pt x="564" y="450"/>
                </a:lnTo>
                <a:lnTo>
                  <a:pt x="564" y="450"/>
                </a:lnTo>
                <a:lnTo>
                  <a:pt x="565" y="452"/>
                </a:lnTo>
                <a:lnTo>
                  <a:pt x="564" y="456"/>
                </a:lnTo>
                <a:lnTo>
                  <a:pt x="563" y="459"/>
                </a:lnTo>
                <a:lnTo>
                  <a:pt x="560" y="464"/>
                </a:lnTo>
                <a:lnTo>
                  <a:pt x="560" y="464"/>
                </a:lnTo>
                <a:lnTo>
                  <a:pt x="536" y="548"/>
                </a:lnTo>
                <a:lnTo>
                  <a:pt x="536" y="548"/>
                </a:lnTo>
                <a:lnTo>
                  <a:pt x="519" y="513"/>
                </a:lnTo>
                <a:lnTo>
                  <a:pt x="505" y="487"/>
                </a:lnTo>
                <a:lnTo>
                  <a:pt x="499" y="470"/>
                </a:lnTo>
                <a:lnTo>
                  <a:pt x="499" y="470"/>
                </a:lnTo>
                <a:lnTo>
                  <a:pt x="493" y="457"/>
                </a:lnTo>
                <a:lnTo>
                  <a:pt x="486" y="440"/>
                </a:lnTo>
                <a:lnTo>
                  <a:pt x="475" y="418"/>
                </a:lnTo>
                <a:lnTo>
                  <a:pt x="475" y="4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201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3A2AC9DC-C0EB-4C01-8EC4-6242BB895637}"/>
              </a:ext>
            </a:extLst>
          </p:cNvPr>
          <p:cNvSpPr>
            <a:spLocks noEditPoints="1"/>
          </p:cNvSpPr>
          <p:nvPr/>
        </p:nvSpPr>
        <p:spPr bwMode="auto">
          <a:xfrm>
            <a:off x="756856" y="856195"/>
            <a:ext cx="1019066" cy="1581610"/>
          </a:xfrm>
          <a:custGeom>
            <a:avLst/>
            <a:gdLst>
              <a:gd name="T0" fmla="*/ 404 w 817"/>
              <a:gd name="T1" fmla="*/ 165 h 1268"/>
              <a:gd name="T2" fmla="*/ 225 w 817"/>
              <a:gd name="T3" fmla="*/ 188 h 1268"/>
              <a:gd name="T4" fmla="*/ 114 w 817"/>
              <a:gd name="T5" fmla="*/ 237 h 1268"/>
              <a:gd name="T6" fmla="*/ 39 w 817"/>
              <a:gd name="T7" fmla="*/ 301 h 1268"/>
              <a:gd name="T8" fmla="*/ 3 w 817"/>
              <a:gd name="T9" fmla="*/ 371 h 1268"/>
              <a:gd name="T10" fmla="*/ 15 w 817"/>
              <a:gd name="T11" fmla="*/ 576 h 1268"/>
              <a:gd name="T12" fmla="*/ 40 w 817"/>
              <a:gd name="T13" fmla="*/ 717 h 1268"/>
              <a:gd name="T14" fmla="*/ 23 w 817"/>
              <a:gd name="T15" fmla="*/ 827 h 1268"/>
              <a:gd name="T16" fmla="*/ 23 w 817"/>
              <a:gd name="T17" fmla="*/ 874 h 1268"/>
              <a:gd name="T18" fmla="*/ 56 w 817"/>
              <a:gd name="T19" fmla="*/ 1027 h 1268"/>
              <a:gd name="T20" fmla="*/ 90 w 817"/>
              <a:gd name="T21" fmla="*/ 1118 h 1268"/>
              <a:gd name="T22" fmla="*/ 84 w 817"/>
              <a:gd name="T23" fmla="*/ 1203 h 1268"/>
              <a:gd name="T24" fmla="*/ 107 w 817"/>
              <a:gd name="T25" fmla="*/ 1209 h 1268"/>
              <a:gd name="T26" fmla="*/ 244 w 817"/>
              <a:gd name="T27" fmla="*/ 1178 h 1268"/>
              <a:gd name="T28" fmla="*/ 255 w 817"/>
              <a:gd name="T29" fmla="*/ 1151 h 1268"/>
              <a:gd name="T30" fmla="*/ 187 w 817"/>
              <a:gd name="T31" fmla="*/ 1112 h 1268"/>
              <a:gd name="T32" fmla="*/ 168 w 817"/>
              <a:gd name="T33" fmla="*/ 1084 h 1268"/>
              <a:gd name="T34" fmla="*/ 156 w 817"/>
              <a:gd name="T35" fmla="*/ 1068 h 1268"/>
              <a:gd name="T36" fmla="*/ 146 w 817"/>
              <a:gd name="T37" fmla="*/ 1064 h 1268"/>
              <a:gd name="T38" fmla="*/ 128 w 817"/>
              <a:gd name="T39" fmla="*/ 857 h 1268"/>
              <a:gd name="T40" fmla="*/ 162 w 817"/>
              <a:gd name="T41" fmla="*/ 802 h 1268"/>
              <a:gd name="T42" fmla="*/ 174 w 817"/>
              <a:gd name="T43" fmla="*/ 819 h 1268"/>
              <a:gd name="T44" fmla="*/ 196 w 817"/>
              <a:gd name="T45" fmla="*/ 739 h 1268"/>
              <a:gd name="T46" fmla="*/ 259 w 817"/>
              <a:gd name="T47" fmla="*/ 792 h 1268"/>
              <a:gd name="T48" fmla="*/ 280 w 817"/>
              <a:gd name="T49" fmla="*/ 860 h 1268"/>
              <a:gd name="T50" fmla="*/ 288 w 817"/>
              <a:gd name="T51" fmla="*/ 905 h 1268"/>
              <a:gd name="T52" fmla="*/ 328 w 817"/>
              <a:gd name="T53" fmla="*/ 1042 h 1268"/>
              <a:gd name="T54" fmla="*/ 359 w 817"/>
              <a:gd name="T55" fmla="*/ 1098 h 1268"/>
              <a:gd name="T56" fmla="*/ 377 w 817"/>
              <a:gd name="T57" fmla="*/ 1219 h 1268"/>
              <a:gd name="T58" fmla="*/ 390 w 817"/>
              <a:gd name="T59" fmla="*/ 1265 h 1268"/>
              <a:gd name="T60" fmla="*/ 526 w 817"/>
              <a:gd name="T61" fmla="*/ 1267 h 1268"/>
              <a:gd name="T62" fmla="*/ 609 w 817"/>
              <a:gd name="T63" fmla="*/ 1249 h 1268"/>
              <a:gd name="T64" fmla="*/ 606 w 817"/>
              <a:gd name="T65" fmla="*/ 1220 h 1268"/>
              <a:gd name="T66" fmla="*/ 557 w 817"/>
              <a:gd name="T67" fmla="*/ 1206 h 1268"/>
              <a:gd name="T68" fmla="*/ 513 w 817"/>
              <a:gd name="T69" fmla="*/ 1169 h 1268"/>
              <a:gd name="T70" fmla="*/ 444 w 817"/>
              <a:gd name="T71" fmla="*/ 1072 h 1268"/>
              <a:gd name="T72" fmla="*/ 413 w 817"/>
              <a:gd name="T73" fmla="*/ 880 h 1268"/>
              <a:gd name="T74" fmla="*/ 415 w 817"/>
              <a:gd name="T75" fmla="*/ 775 h 1268"/>
              <a:gd name="T76" fmla="*/ 417 w 817"/>
              <a:gd name="T77" fmla="*/ 714 h 1268"/>
              <a:gd name="T78" fmla="*/ 452 w 817"/>
              <a:gd name="T79" fmla="*/ 661 h 1268"/>
              <a:gd name="T80" fmla="*/ 605 w 817"/>
              <a:gd name="T81" fmla="*/ 436 h 1268"/>
              <a:gd name="T82" fmla="*/ 644 w 817"/>
              <a:gd name="T83" fmla="*/ 420 h 1268"/>
              <a:gd name="T84" fmla="*/ 664 w 817"/>
              <a:gd name="T85" fmla="*/ 380 h 1268"/>
              <a:gd name="T86" fmla="*/ 682 w 817"/>
              <a:gd name="T87" fmla="*/ 316 h 1268"/>
              <a:gd name="T88" fmla="*/ 673 w 817"/>
              <a:gd name="T89" fmla="*/ 271 h 1268"/>
              <a:gd name="T90" fmla="*/ 704 w 817"/>
              <a:gd name="T91" fmla="*/ 245 h 1268"/>
              <a:gd name="T92" fmla="*/ 733 w 817"/>
              <a:gd name="T93" fmla="*/ 203 h 1268"/>
              <a:gd name="T94" fmla="*/ 739 w 817"/>
              <a:gd name="T95" fmla="*/ 190 h 1268"/>
              <a:gd name="T96" fmla="*/ 735 w 817"/>
              <a:gd name="T97" fmla="*/ 148 h 1268"/>
              <a:gd name="T98" fmla="*/ 815 w 817"/>
              <a:gd name="T99" fmla="*/ 135 h 1268"/>
              <a:gd name="T100" fmla="*/ 775 w 817"/>
              <a:gd name="T101" fmla="*/ 107 h 1268"/>
              <a:gd name="T102" fmla="*/ 747 w 817"/>
              <a:gd name="T103" fmla="*/ 35 h 1268"/>
              <a:gd name="T104" fmla="*/ 668 w 817"/>
              <a:gd name="T105" fmla="*/ 1 h 1268"/>
              <a:gd name="T106" fmla="*/ 589 w 817"/>
              <a:gd name="T107" fmla="*/ 13 h 1268"/>
              <a:gd name="T108" fmla="*/ 543 w 817"/>
              <a:gd name="T109" fmla="*/ 52 h 1268"/>
              <a:gd name="T110" fmla="*/ 504 w 817"/>
              <a:gd name="T111" fmla="*/ 416 h 1268"/>
              <a:gd name="T112" fmla="*/ 419 w 817"/>
              <a:gd name="T113" fmla="*/ 563 h 1268"/>
              <a:gd name="T114" fmla="*/ 379 w 817"/>
              <a:gd name="T115" fmla="*/ 684 h 1268"/>
              <a:gd name="T116" fmla="*/ 372 w 817"/>
              <a:gd name="T117" fmla="*/ 605 h 1268"/>
              <a:gd name="T118" fmla="*/ 379 w 817"/>
              <a:gd name="T119" fmla="*/ 462 h 1268"/>
              <a:gd name="T120" fmla="*/ 398 w 817"/>
              <a:gd name="T121" fmla="*/ 450 h 1268"/>
              <a:gd name="T122" fmla="*/ 504 w 817"/>
              <a:gd name="T123" fmla="*/ 416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7" h="1268">
                <a:moveTo>
                  <a:pt x="520" y="146"/>
                </a:moveTo>
                <a:lnTo>
                  <a:pt x="520" y="146"/>
                </a:lnTo>
                <a:lnTo>
                  <a:pt x="481" y="153"/>
                </a:lnTo>
                <a:lnTo>
                  <a:pt x="427" y="164"/>
                </a:lnTo>
                <a:lnTo>
                  <a:pt x="427" y="164"/>
                </a:lnTo>
                <a:lnTo>
                  <a:pt x="417" y="165"/>
                </a:lnTo>
                <a:lnTo>
                  <a:pt x="404" y="165"/>
                </a:lnTo>
                <a:lnTo>
                  <a:pt x="373" y="165"/>
                </a:lnTo>
                <a:lnTo>
                  <a:pt x="342" y="165"/>
                </a:lnTo>
                <a:lnTo>
                  <a:pt x="329" y="165"/>
                </a:lnTo>
                <a:lnTo>
                  <a:pt x="320" y="166"/>
                </a:lnTo>
                <a:lnTo>
                  <a:pt x="320" y="166"/>
                </a:lnTo>
                <a:lnTo>
                  <a:pt x="285" y="174"/>
                </a:lnTo>
                <a:lnTo>
                  <a:pt x="225" y="188"/>
                </a:lnTo>
                <a:lnTo>
                  <a:pt x="195" y="197"/>
                </a:lnTo>
                <a:lnTo>
                  <a:pt x="167" y="205"/>
                </a:lnTo>
                <a:lnTo>
                  <a:pt x="145" y="214"/>
                </a:lnTo>
                <a:lnTo>
                  <a:pt x="138" y="217"/>
                </a:lnTo>
                <a:lnTo>
                  <a:pt x="133" y="221"/>
                </a:lnTo>
                <a:lnTo>
                  <a:pt x="133" y="221"/>
                </a:lnTo>
                <a:lnTo>
                  <a:pt x="114" y="237"/>
                </a:lnTo>
                <a:lnTo>
                  <a:pt x="93" y="259"/>
                </a:lnTo>
                <a:lnTo>
                  <a:pt x="66" y="284"/>
                </a:lnTo>
                <a:lnTo>
                  <a:pt x="66" y="284"/>
                </a:lnTo>
                <a:lnTo>
                  <a:pt x="63" y="286"/>
                </a:lnTo>
                <a:lnTo>
                  <a:pt x="56" y="289"/>
                </a:lnTo>
                <a:lnTo>
                  <a:pt x="45" y="296"/>
                </a:lnTo>
                <a:lnTo>
                  <a:pt x="39" y="301"/>
                </a:lnTo>
                <a:lnTo>
                  <a:pt x="33" y="307"/>
                </a:lnTo>
                <a:lnTo>
                  <a:pt x="27" y="315"/>
                </a:lnTo>
                <a:lnTo>
                  <a:pt x="21" y="323"/>
                </a:lnTo>
                <a:lnTo>
                  <a:pt x="15" y="333"/>
                </a:lnTo>
                <a:lnTo>
                  <a:pt x="10" y="344"/>
                </a:lnTo>
                <a:lnTo>
                  <a:pt x="6" y="357"/>
                </a:lnTo>
                <a:lnTo>
                  <a:pt x="3" y="371"/>
                </a:lnTo>
                <a:lnTo>
                  <a:pt x="0" y="388"/>
                </a:lnTo>
                <a:lnTo>
                  <a:pt x="0" y="405"/>
                </a:lnTo>
                <a:lnTo>
                  <a:pt x="0" y="405"/>
                </a:lnTo>
                <a:lnTo>
                  <a:pt x="2" y="445"/>
                </a:lnTo>
                <a:lnTo>
                  <a:pt x="5" y="488"/>
                </a:lnTo>
                <a:lnTo>
                  <a:pt x="10" y="532"/>
                </a:lnTo>
                <a:lnTo>
                  <a:pt x="15" y="576"/>
                </a:lnTo>
                <a:lnTo>
                  <a:pt x="26" y="650"/>
                </a:lnTo>
                <a:lnTo>
                  <a:pt x="32" y="689"/>
                </a:lnTo>
                <a:lnTo>
                  <a:pt x="32" y="689"/>
                </a:lnTo>
                <a:lnTo>
                  <a:pt x="36" y="701"/>
                </a:lnTo>
                <a:lnTo>
                  <a:pt x="39" y="708"/>
                </a:lnTo>
                <a:lnTo>
                  <a:pt x="40" y="714"/>
                </a:lnTo>
                <a:lnTo>
                  <a:pt x="40" y="717"/>
                </a:lnTo>
                <a:lnTo>
                  <a:pt x="39" y="720"/>
                </a:lnTo>
                <a:lnTo>
                  <a:pt x="39" y="720"/>
                </a:lnTo>
                <a:lnTo>
                  <a:pt x="37" y="728"/>
                </a:lnTo>
                <a:lnTo>
                  <a:pt x="34" y="741"/>
                </a:lnTo>
                <a:lnTo>
                  <a:pt x="29" y="775"/>
                </a:lnTo>
                <a:lnTo>
                  <a:pt x="23" y="827"/>
                </a:lnTo>
                <a:lnTo>
                  <a:pt x="23" y="827"/>
                </a:lnTo>
                <a:lnTo>
                  <a:pt x="25" y="830"/>
                </a:lnTo>
                <a:lnTo>
                  <a:pt x="26" y="832"/>
                </a:lnTo>
                <a:lnTo>
                  <a:pt x="27" y="832"/>
                </a:lnTo>
                <a:lnTo>
                  <a:pt x="28" y="835"/>
                </a:lnTo>
                <a:lnTo>
                  <a:pt x="28" y="835"/>
                </a:lnTo>
                <a:lnTo>
                  <a:pt x="26" y="847"/>
                </a:lnTo>
                <a:lnTo>
                  <a:pt x="23" y="874"/>
                </a:lnTo>
                <a:lnTo>
                  <a:pt x="23" y="908"/>
                </a:lnTo>
                <a:lnTo>
                  <a:pt x="23" y="923"/>
                </a:lnTo>
                <a:lnTo>
                  <a:pt x="26" y="939"/>
                </a:lnTo>
                <a:lnTo>
                  <a:pt x="26" y="939"/>
                </a:lnTo>
                <a:lnTo>
                  <a:pt x="29" y="956"/>
                </a:lnTo>
                <a:lnTo>
                  <a:pt x="37" y="977"/>
                </a:lnTo>
                <a:lnTo>
                  <a:pt x="56" y="1027"/>
                </a:lnTo>
                <a:lnTo>
                  <a:pt x="74" y="1070"/>
                </a:lnTo>
                <a:lnTo>
                  <a:pt x="80" y="1085"/>
                </a:lnTo>
                <a:lnTo>
                  <a:pt x="83" y="1093"/>
                </a:lnTo>
                <a:lnTo>
                  <a:pt x="83" y="1093"/>
                </a:lnTo>
                <a:lnTo>
                  <a:pt x="84" y="1102"/>
                </a:lnTo>
                <a:lnTo>
                  <a:pt x="88" y="1110"/>
                </a:lnTo>
                <a:lnTo>
                  <a:pt x="90" y="1118"/>
                </a:lnTo>
                <a:lnTo>
                  <a:pt x="91" y="1123"/>
                </a:lnTo>
                <a:lnTo>
                  <a:pt x="91" y="1123"/>
                </a:lnTo>
                <a:lnTo>
                  <a:pt x="89" y="1136"/>
                </a:lnTo>
                <a:lnTo>
                  <a:pt x="87" y="1160"/>
                </a:lnTo>
                <a:lnTo>
                  <a:pt x="84" y="1187"/>
                </a:lnTo>
                <a:lnTo>
                  <a:pt x="84" y="1197"/>
                </a:lnTo>
                <a:lnTo>
                  <a:pt x="84" y="1203"/>
                </a:lnTo>
                <a:lnTo>
                  <a:pt x="84" y="1203"/>
                </a:lnTo>
                <a:lnTo>
                  <a:pt x="87" y="1205"/>
                </a:lnTo>
                <a:lnTo>
                  <a:pt x="89" y="1208"/>
                </a:lnTo>
                <a:lnTo>
                  <a:pt x="94" y="1210"/>
                </a:lnTo>
                <a:lnTo>
                  <a:pt x="101" y="1210"/>
                </a:lnTo>
                <a:lnTo>
                  <a:pt x="107" y="1209"/>
                </a:lnTo>
                <a:lnTo>
                  <a:pt x="107" y="1209"/>
                </a:lnTo>
                <a:lnTo>
                  <a:pt x="159" y="1199"/>
                </a:lnTo>
                <a:lnTo>
                  <a:pt x="214" y="1188"/>
                </a:lnTo>
                <a:lnTo>
                  <a:pt x="214" y="1188"/>
                </a:lnTo>
                <a:lnTo>
                  <a:pt x="225" y="1187"/>
                </a:lnTo>
                <a:lnTo>
                  <a:pt x="235" y="1185"/>
                </a:lnTo>
                <a:lnTo>
                  <a:pt x="240" y="1182"/>
                </a:lnTo>
                <a:lnTo>
                  <a:pt x="244" y="1178"/>
                </a:lnTo>
                <a:lnTo>
                  <a:pt x="247" y="1174"/>
                </a:lnTo>
                <a:lnTo>
                  <a:pt x="249" y="1169"/>
                </a:lnTo>
                <a:lnTo>
                  <a:pt x="249" y="1169"/>
                </a:lnTo>
                <a:lnTo>
                  <a:pt x="251" y="1163"/>
                </a:lnTo>
                <a:lnTo>
                  <a:pt x="253" y="1158"/>
                </a:lnTo>
                <a:lnTo>
                  <a:pt x="255" y="1154"/>
                </a:lnTo>
                <a:lnTo>
                  <a:pt x="255" y="1151"/>
                </a:lnTo>
                <a:lnTo>
                  <a:pt x="255" y="1147"/>
                </a:lnTo>
                <a:lnTo>
                  <a:pt x="252" y="1143"/>
                </a:lnTo>
                <a:lnTo>
                  <a:pt x="244" y="1140"/>
                </a:lnTo>
                <a:lnTo>
                  <a:pt x="234" y="1133"/>
                </a:lnTo>
                <a:lnTo>
                  <a:pt x="234" y="1133"/>
                </a:lnTo>
                <a:lnTo>
                  <a:pt x="208" y="1123"/>
                </a:lnTo>
                <a:lnTo>
                  <a:pt x="187" y="1112"/>
                </a:lnTo>
                <a:lnTo>
                  <a:pt x="173" y="1103"/>
                </a:lnTo>
                <a:lnTo>
                  <a:pt x="169" y="1101"/>
                </a:lnTo>
                <a:lnTo>
                  <a:pt x="167" y="1098"/>
                </a:lnTo>
                <a:lnTo>
                  <a:pt x="167" y="1098"/>
                </a:lnTo>
                <a:lnTo>
                  <a:pt x="167" y="1095"/>
                </a:lnTo>
                <a:lnTo>
                  <a:pt x="167" y="1091"/>
                </a:lnTo>
                <a:lnTo>
                  <a:pt x="168" y="1084"/>
                </a:lnTo>
                <a:lnTo>
                  <a:pt x="169" y="1075"/>
                </a:lnTo>
                <a:lnTo>
                  <a:pt x="168" y="1073"/>
                </a:lnTo>
                <a:lnTo>
                  <a:pt x="167" y="1070"/>
                </a:lnTo>
                <a:lnTo>
                  <a:pt x="167" y="1070"/>
                </a:lnTo>
                <a:lnTo>
                  <a:pt x="163" y="1069"/>
                </a:lnTo>
                <a:lnTo>
                  <a:pt x="159" y="1068"/>
                </a:lnTo>
                <a:lnTo>
                  <a:pt x="156" y="1068"/>
                </a:lnTo>
                <a:lnTo>
                  <a:pt x="156" y="1068"/>
                </a:lnTo>
                <a:lnTo>
                  <a:pt x="155" y="1070"/>
                </a:lnTo>
                <a:lnTo>
                  <a:pt x="152" y="1073"/>
                </a:lnTo>
                <a:lnTo>
                  <a:pt x="151" y="1073"/>
                </a:lnTo>
                <a:lnTo>
                  <a:pt x="150" y="1072"/>
                </a:lnTo>
                <a:lnTo>
                  <a:pt x="149" y="1069"/>
                </a:lnTo>
                <a:lnTo>
                  <a:pt x="146" y="1064"/>
                </a:lnTo>
                <a:lnTo>
                  <a:pt x="146" y="1064"/>
                </a:lnTo>
                <a:lnTo>
                  <a:pt x="144" y="1050"/>
                </a:lnTo>
                <a:lnTo>
                  <a:pt x="141" y="1025"/>
                </a:lnTo>
                <a:lnTo>
                  <a:pt x="134" y="956"/>
                </a:lnTo>
                <a:lnTo>
                  <a:pt x="125" y="859"/>
                </a:lnTo>
                <a:lnTo>
                  <a:pt x="125" y="859"/>
                </a:lnTo>
                <a:lnTo>
                  <a:pt x="128" y="857"/>
                </a:lnTo>
                <a:lnTo>
                  <a:pt x="134" y="853"/>
                </a:lnTo>
                <a:lnTo>
                  <a:pt x="140" y="848"/>
                </a:lnTo>
                <a:lnTo>
                  <a:pt x="144" y="843"/>
                </a:lnTo>
                <a:lnTo>
                  <a:pt x="144" y="843"/>
                </a:lnTo>
                <a:lnTo>
                  <a:pt x="151" y="832"/>
                </a:lnTo>
                <a:lnTo>
                  <a:pt x="156" y="825"/>
                </a:lnTo>
                <a:lnTo>
                  <a:pt x="162" y="802"/>
                </a:lnTo>
                <a:lnTo>
                  <a:pt x="162" y="802"/>
                </a:lnTo>
                <a:lnTo>
                  <a:pt x="163" y="805"/>
                </a:lnTo>
                <a:lnTo>
                  <a:pt x="164" y="813"/>
                </a:lnTo>
                <a:lnTo>
                  <a:pt x="166" y="816"/>
                </a:lnTo>
                <a:lnTo>
                  <a:pt x="168" y="819"/>
                </a:lnTo>
                <a:lnTo>
                  <a:pt x="170" y="820"/>
                </a:lnTo>
                <a:lnTo>
                  <a:pt x="174" y="819"/>
                </a:lnTo>
                <a:lnTo>
                  <a:pt x="174" y="819"/>
                </a:lnTo>
                <a:lnTo>
                  <a:pt x="178" y="813"/>
                </a:lnTo>
                <a:lnTo>
                  <a:pt x="181" y="804"/>
                </a:lnTo>
                <a:lnTo>
                  <a:pt x="185" y="793"/>
                </a:lnTo>
                <a:lnTo>
                  <a:pt x="189" y="780"/>
                </a:lnTo>
                <a:lnTo>
                  <a:pt x="193" y="754"/>
                </a:lnTo>
                <a:lnTo>
                  <a:pt x="196" y="739"/>
                </a:lnTo>
                <a:lnTo>
                  <a:pt x="196" y="739"/>
                </a:lnTo>
                <a:lnTo>
                  <a:pt x="197" y="723"/>
                </a:lnTo>
                <a:lnTo>
                  <a:pt x="197" y="697"/>
                </a:lnTo>
                <a:lnTo>
                  <a:pt x="196" y="663"/>
                </a:lnTo>
                <a:lnTo>
                  <a:pt x="196" y="663"/>
                </a:lnTo>
                <a:lnTo>
                  <a:pt x="234" y="737"/>
                </a:lnTo>
                <a:lnTo>
                  <a:pt x="259" y="792"/>
                </a:lnTo>
                <a:lnTo>
                  <a:pt x="268" y="814"/>
                </a:lnTo>
                <a:lnTo>
                  <a:pt x="270" y="822"/>
                </a:lnTo>
                <a:lnTo>
                  <a:pt x="271" y="827"/>
                </a:lnTo>
                <a:lnTo>
                  <a:pt x="271" y="827"/>
                </a:lnTo>
                <a:lnTo>
                  <a:pt x="275" y="841"/>
                </a:lnTo>
                <a:lnTo>
                  <a:pt x="277" y="850"/>
                </a:lnTo>
                <a:lnTo>
                  <a:pt x="280" y="860"/>
                </a:lnTo>
                <a:lnTo>
                  <a:pt x="280" y="865"/>
                </a:lnTo>
                <a:lnTo>
                  <a:pt x="278" y="871"/>
                </a:lnTo>
                <a:lnTo>
                  <a:pt x="278" y="871"/>
                </a:lnTo>
                <a:lnTo>
                  <a:pt x="277" y="883"/>
                </a:lnTo>
                <a:lnTo>
                  <a:pt x="276" y="895"/>
                </a:lnTo>
                <a:lnTo>
                  <a:pt x="276" y="906"/>
                </a:lnTo>
                <a:lnTo>
                  <a:pt x="288" y="905"/>
                </a:lnTo>
                <a:lnTo>
                  <a:pt x="288" y="905"/>
                </a:lnTo>
                <a:lnTo>
                  <a:pt x="303" y="965"/>
                </a:lnTo>
                <a:lnTo>
                  <a:pt x="315" y="1008"/>
                </a:lnTo>
                <a:lnTo>
                  <a:pt x="320" y="1025"/>
                </a:lnTo>
                <a:lnTo>
                  <a:pt x="325" y="1036"/>
                </a:lnTo>
                <a:lnTo>
                  <a:pt x="325" y="1036"/>
                </a:lnTo>
                <a:lnTo>
                  <a:pt x="328" y="1042"/>
                </a:lnTo>
                <a:lnTo>
                  <a:pt x="332" y="1046"/>
                </a:lnTo>
                <a:lnTo>
                  <a:pt x="342" y="1055"/>
                </a:lnTo>
                <a:lnTo>
                  <a:pt x="346" y="1062"/>
                </a:lnTo>
                <a:lnTo>
                  <a:pt x="350" y="1070"/>
                </a:lnTo>
                <a:lnTo>
                  <a:pt x="355" y="1081"/>
                </a:lnTo>
                <a:lnTo>
                  <a:pt x="359" y="1098"/>
                </a:lnTo>
                <a:lnTo>
                  <a:pt x="359" y="1098"/>
                </a:lnTo>
                <a:lnTo>
                  <a:pt x="366" y="1133"/>
                </a:lnTo>
                <a:lnTo>
                  <a:pt x="374" y="1166"/>
                </a:lnTo>
                <a:lnTo>
                  <a:pt x="383" y="1198"/>
                </a:lnTo>
                <a:lnTo>
                  <a:pt x="383" y="1198"/>
                </a:lnTo>
                <a:lnTo>
                  <a:pt x="382" y="1202"/>
                </a:lnTo>
                <a:lnTo>
                  <a:pt x="378" y="1212"/>
                </a:lnTo>
                <a:lnTo>
                  <a:pt x="377" y="1219"/>
                </a:lnTo>
                <a:lnTo>
                  <a:pt x="376" y="1227"/>
                </a:lnTo>
                <a:lnTo>
                  <a:pt x="377" y="1234"/>
                </a:lnTo>
                <a:lnTo>
                  <a:pt x="379" y="1243"/>
                </a:lnTo>
                <a:lnTo>
                  <a:pt x="379" y="1243"/>
                </a:lnTo>
                <a:lnTo>
                  <a:pt x="384" y="1257"/>
                </a:lnTo>
                <a:lnTo>
                  <a:pt x="387" y="1261"/>
                </a:lnTo>
                <a:lnTo>
                  <a:pt x="390" y="1265"/>
                </a:lnTo>
                <a:lnTo>
                  <a:pt x="394" y="1267"/>
                </a:lnTo>
                <a:lnTo>
                  <a:pt x="400" y="1268"/>
                </a:lnTo>
                <a:lnTo>
                  <a:pt x="418" y="1268"/>
                </a:lnTo>
                <a:lnTo>
                  <a:pt x="418" y="1268"/>
                </a:lnTo>
                <a:lnTo>
                  <a:pt x="447" y="1268"/>
                </a:lnTo>
                <a:lnTo>
                  <a:pt x="486" y="1268"/>
                </a:lnTo>
                <a:lnTo>
                  <a:pt x="526" y="1267"/>
                </a:lnTo>
                <a:lnTo>
                  <a:pt x="544" y="1266"/>
                </a:lnTo>
                <a:lnTo>
                  <a:pt x="559" y="1263"/>
                </a:lnTo>
                <a:lnTo>
                  <a:pt x="559" y="1263"/>
                </a:lnTo>
                <a:lnTo>
                  <a:pt x="582" y="1259"/>
                </a:lnTo>
                <a:lnTo>
                  <a:pt x="599" y="1255"/>
                </a:lnTo>
                <a:lnTo>
                  <a:pt x="605" y="1253"/>
                </a:lnTo>
                <a:lnTo>
                  <a:pt x="609" y="1249"/>
                </a:lnTo>
                <a:lnTo>
                  <a:pt x="611" y="1245"/>
                </a:lnTo>
                <a:lnTo>
                  <a:pt x="611" y="1240"/>
                </a:lnTo>
                <a:lnTo>
                  <a:pt x="611" y="1240"/>
                </a:lnTo>
                <a:lnTo>
                  <a:pt x="610" y="1232"/>
                </a:lnTo>
                <a:lnTo>
                  <a:pt x="610" y="1225"/>
                </a:lnTo>
                <a:lnTo>
                  <a:pt x="609" y="1222"/>
                </a:lnTo>
                <a:lnTo>
                  <a:pt x="606" y="1220"/>
                </a:lnTo>
                <a:lnTo>
                  <a:pt x="604" y="1217"/>
                </a:lnTo>
                <a:lnTo>
                  <a:pt x="600" y="1216"/>
                </a:lnTo>
                <a:lnTo>
                  <a:pt x="600" y="1216"/>
                </a:lnTo>
                <a:lnTo>
                  <a:pt x="577" y="1210"/>
                </a:lnTo>
                <a:lnTo>
                  <a:pt x="559" y="1206"/>
                </a:lnTo>
                <a:lnTo>
                  <a:pt x="559" y="1206"/>
                </a:lnTo>
                <a:lnTo>
                  <a:pt x="557" y="1206"/>
                </a:lnTo>
                <a:lnTo>
                  <a:pt x="554" y="1204"/>
                </a:lnTo>
                <a:lnTo>
                  <a:pt x="549" y="1198"/>
                </a:lnTo>
                <a:lnTo>
                  <a:pt x="543" y="1191"/>
                </a:lnTo>
                <a:lnTo>
                  <a:pt x="536" y="1185"/>
                </a:lnTo>
                <a:lnTo>
                  <a:pt x="536" y="1185"/>
                </a:lnTo>
                <a:lnTo>
                  <a:pt x="521" y="1174"/>
                </a:lnTo>
                <a:lnTo>
                  <a:pt x="513" y="1169"/>
                </a:lnTo>
                <a:lnTo>
                  <a:pt x="504" y="1166"/>
                </a:lnTo>
                <a:lnTo>
                  <a:pt x="504" y="1166"/>
                </a:lnTo>
                <a:lnTo>
                  <a:pt x="475" y="1157"/>
                </a:lnTo>
                <a:lnTo>
                  <a:pt x="466" y="1123"/>
                </a:lnTo>
                <a:lnTo>
                  <a:pt x="457" y="1123"/>
                </a:lnTo>
                <a:lnTo>
                  <a:pt x="457" y="1123"/>
                </a:lnTo>
                <a:lnTo>
                  <a:pt x="444" y="1072"/>
                </a:lnTo>
                <a:lnTo>
                  <a:pt x="434" y="1030"/>
                </a:lnTo>
                <a:lnTo>
                  <a:pt x="430" y="1012"/>
                </a:lnTo>
                <a:lnTo>
                  <a:pt x="429" y="997"/>
                </a:lnTo>
                <a:lnTo>
                  <a:pt x="429" y="997"/>
                </a:lnTo>
                <a:lnTo>
                  <a:pt x="427" y="967"/>
                </a:lnTo>
                <a:lnTo>
                  <a:pt x="421" y="928"/>
                </a:lnTo>
                <a:lnTo>
                  <a:pt x="413" y="880"/>
                </a:lnTo>
                <a:lnTo>
                  <a:pt x="413" y="880"/>
                </a:lnTo>
                <a:lnTo>
                  <a:pt x="417" y="861"/>
                </a:lnTo>
                <a:lnTo>
                  <a:pt x="419" y="847"/>
                </a:lnTo>
                <a:lnTo>
                  <a:pt x="419" y="835"/>
                </a:lnTo>
                <a:lnTo>
                  <a:pt x="419" y="835"/>
                </a:lnTo>
                <a:lnTo>
                  <a:pt x="418" y="812"/>
                </a:lnTo>
                <a:lnTo>
                  <a:pt x="415" y="775"/>
                </a:lnTo>
                <a:lnTo>
                  <a:pt x="408" y="728"/>
                </a:lnTo>
                <a:lnTo>
                  <a:pt x="408" y="728"/>
                </a:lnTo>
                <a:lnTo>
                  <a:pt x="413" y="724"/>
                </a:lnTo>
                <a:lnTo>
                  <a:pt x="416" y="722"/>
                </a:lnTo>
                <a:lnTo>
                  <a:pt x="418" y="718"/>
                </a:lnTo>
                <a:lnTo>
                  <a:pt x="418" y="718"/>
                </a:lnTo>
                <a:lnTo>
                  <a:pt x="417" y="714"/>
                </a:lnTo>
                <a:lnTo>
                  <a:pt x="418" y="711"/>
                </a:lnTo>
                <a:lnTo>
                  <a:pt x="419" y="706"/>
                </a:lnTo>
                <a:lnTo>
                  <a:pt x="423" y="699"/>
                </a:lnTo>
                <a:lnTo>
                  <a:pt x="429" y="690"/>
                </a:lnTo>
                <a:lnTo>
                  <a:pt x="439" y="677"/>
                </a:lnTo>
                <a:lnTo>
                  <a:pt x="452" y="661"/>
                </a:lnTo>
                <a:lnTo>
                  <a:pt x="452" y="661"/>
                </a:lnTo>
                <a:lnTo>
                  <a:pt x="468" y="643"/>
                </a:lnTo>
                <a:lnTo>
                  <a:pt x="484" y="620"/>
                </a:lnTo>
                <a:lnTo>
                  <a:pt x="515" y="575"/>
                </a:lnTo>
                <a:lnTo>
                  <a:pt x="538" y="538"/>
                </a:lnTo>
                <a:lnTo>
                  <a:pt x="548" y="522"/>
                </a:lnTo>
                <a:lnTo>
                  <a:pt x="605" y="436"/>
                </a:lnTo>
                <a:lnTo>
                  <a:pt x="605" y="436"/>
                </a:lnTo>
                <a:lnTo>
                  <a:pt x="608" y="436"/>
                </a:lnTo>
                <a:lnTo>
                  <a:pt x="616" y="436"/>
                </a:lnTo>
                <a:lnTo>
                  <a:pt x="626" y="434"/>
                </a:lnTo>
                <a:lnTo>
                  <a:pt x="632" y="431"/>
                </a:lnTo>
                <a:lnTo>
                  <a:pt x="637" y="428"/>
                </a:lnTo>
                <a:lnTo>
                  <a:pt x="637" y="428"/>
                </a:lnTo>
                <a:lnTo>
                  <a:pt x="644" y="420"/>
                </a:lnTo>
                <a:lnTo>
                  <a:pt x="649" y="416"/>
                </a:lnTo>
                <a:lnTo>
                  <a:pt x="651" y="411"/>
                </a:lnTo>
                <a:lnTo>
                  <a:pt x="653" y="402"/>
                </a:lnTo>
                <a:lnTo>
                  <a:pt x="653" y="402"/>
                </a:lnTo>
                <a:lnTo>
                  <a:pt x="655" y="394"/>
                </a:lnTo>
                <a:lnTo>
                  <a:pt x="659" y="388"/>
                </a:lnTo>
                <a:lnTo>
                  <a:pt x="664" y="380"/>
                </a:lnTo>
                <a:lnTo>
                  <a:pt x="668" y="373"/>
                </a:lnTo>
                <a:lnTo>
                  <a:pt x="668" y="373"/>
                </a:lnTo>
                <a:lnTo>
                  <a:pt x="673" y="362"/>
                </a:lnTo>
                <a:lnTo>
                  <a:pt x="679" y="346"/>
                </a:lnTo>
                <a:lnTo>
                  <a:pt x="682" y="330"/>
                </a:lnTo>
                <a:lnTo>
                  <a:pt x="683" y="323"/>
                </a:lnTo>
                <a:lnTo>
                  <a:pt x="682" y="316"/>
                </a:lnTo>
                <a:lnTo>
                  <a:pt x="682" y="316"/>
                </a:lnTo>
                <a:lnTo>
                  <a:pt x="678" y="303"/>
                </a:lnTo>
                <a:lnTo>
                  <a:pt x="671" y="288"/>
                </a:lnTo>
                <a:lnTo>
                  <a:pt x="661" y="271"/>
                </a:lnTo>
                <a:lnTo>
                  <a:pt x="661" y="271"/>
                </a:lnTo>
                <a:lnTo>
                  <a:pt x="665" y="271"/>
                </a:lnTo>
                <a:lnTo>
                  <a:pt x="673" y="271"/>
                </a:lnTo>
                <a:lnTo>
                  <a:pt x="683" y="270"/>
                </a:lnTo>
                <a:lnTo>
                  <a:pt x="688" y="269"/>
                </a:lnTo>
                <a:lnTo>
                  <a:pt x="691" y="266"/>
                </a:lnTo>
                <a:lnTo>
                  <a:pt x="691" y="266"/>
                </a:lnTo>
                <a:lnTo>
                  <a:pt x="694" y="262"/>
                </a:lnTo>
                <a:lnTo>
                  <a:pt x="698" y="258"/>
                </a:lnTo>
                <a:lnTo>
                  <a:pt x="704" y="245"/>
                </a:lnTo>
                <a:lnTo>
                  <a:pt x="710" y="233"/>
                </a:lnTo>
                <a:lnTo>
                  <a:pt x="713" y="228"/>
                </a:lnTo>
                <a:lnTo>
                  <a:pt x="717" y="225"/>
                </a:lnTo>
                <a:lnTo>
                  <a:pt x="717" y="225"/>
                </a:lnTo>
                <a:lnTo>
                  <a:pt x="723" y="219"/>
                </a:lnTo>
                <a:lnTo>
                  <a:pt x="728" y="211"/>
                </a:lnTo>
                <a:lnTo>
                  <a:pt x="733" y="203"/>
                </a:lnTo>
                <a:lnTo>
                  <a:pt x="733" y="203"/>
                </a:lnTo>
                <a:lnTo>
                  <a:pt x="738" y="202"/>
                </a:lnTo>
                <a:lnTo>
                  <a:pt x="740" y="199"/>
                </a:lnTo>
                <a:lnTo>
                  <a:pt x="741" y="198"/>
                </a:lnTo>
                <a:lnTo>
                  <a:pt x="741" y="196"/>
                </a:lnTo>
                <a:lnTo>
                  <a:pt x="741" y="196"/>
                </a:lnTo>
                <a:lnTo>
                  <a:pt x="739" y="190"/>
                </a:lnTo>
                <a:lnTo>
                  <a:pt x="734" y="182"/>
                </a:lnTo>
                <a:lnTo>
                  <a:pt x="730" y="173"/>
                </a:lnTo>
                <a:lnTo>
                  <a:pt x="730" y="169"/>
                </a:lnTo>
                <a:lnTo>
                  <a:pt x="730" y="164"/>
                </a:lnTo>
                <a:lnTo>
                  <a:pt x="730" y="164"/>
                </a:lnTo>
                <a:lnTo>
                  <a:pt x="733" y="151"/>
                </a:lnTo>
                <a:lnTo>
                  <a:pt x="735" y="148"/>
                </a:lnTo>
                <a:lnTo>
                  <a:pt x="735" y="148"/>
                </a:lnTo>
                <a:lnTo>
                  <a:pt x="757" y="146"/>
                </a:lnTo>
                <a:lnTo>
                  <a:pt x="794" y="141"/>
                </a:lnTo>
                <a:lnTo>
                  <a:pt x="794" y="141"/>
                </a:lnTo>
                <a:lnTo>
                  <a:pt x="807" y="139"/>
                </a:lnTo>
                <a:lnTo>
                  <a:pt x="814" y="136"/>
                </a:lnTo>
                <a:lnTo>
                  <a:pt x="815" y="135"/>
                </a:lnTo>
                <a:lnTo>
                  <a:pt x="817" y="134"/>
                </a:lnTo>
                <a:lnTo>
                  <a:pt x="817" y="131"/>
                </a:lnTo>
                <a:lnTo>
                  <a:pt x="814" y="130"/>
                </a:lnTo>
                <a:lnTo>
                  <a:pt x="814" y="130"/>
                </a:lnTo>
                <a:lnTo>
                  <a:pt x="806" y="124"/>
                </a:lnTo>
                <a:lnTo>
                  <a:pt x="790" y="115"/>
                </a:lnTo>
                <a:lnTo>
                  <a:pt x="775" y="107"/>
                </a:lnTo>
                <a:lnTo>
                  <a:pt x="769" y="102"/>
                </a:lnTo>
                <a:lnTo>
                  <a:pt x="769" y="102"/>
                </a:lnTo>
                <a:lnTo>
                  <a:pt x="767" y="92"/>
                </a:lnTo>
                <a:lnTo>
                  <a:pt x="761" y="69"/>
                </a:lnTo>
                <a:lnTo>
                  <a:pt x="756" y="57"/>
                </a:lnTo>
                <a:lnTo>
                  <a:pt x="752" y="45"/>
                </a:lnTo>
                <a:lnTo>
                  <a:pt x="747" y="35"/>
                </a:lnTo>
                <a:lnTo>
                  <a:pt x="741" y="28"/>
                </a:lnTo>
                <a:lnTo>
                  <a:pt x="741" y="28"/>
                </a:lnTo>
                <a:lnTo>
                  <a:pt x="734" y="22"/>
                </a:lnTo>
                <a:lnTo>
                  <a:pt x="722" y="16"/>
                </a:lnTo>
                <a:lnTo>
                  <a:pt x="706" y="10"/>
                </a:lnTo>
                <a:lnTo>
                  <a:pt x="688" y="5"/>
                </a:lnTo>
                <a:lnTo>
                  <a:pt x="668" y="1"/>
                </a:lnTo>
                <a:lnTo>
                  <a:pt x="648" y="0"/>
                </a:lnTo>
                <a:lnTo>
                  <a:pt x="638" y="0"/>
                </a:lnTo>
                <a:lnTo>
                  <a:pt x="627" y="1"/>
                </a:lnTo>
                <a:lnTo>
                  <a:pt x="617" y="4"/>
                </a:lnTo>
                <a:lnTo>
                  <a:pt x="606" y="7"/>
                </a:lnTo>
                <a:lnTo>
                  <a:pt x="606" y="7"/>
                </a:lnTo>
                <a:lnTo>
                  <a:pt x="589" y="13"/>
                </a:lnTo>
                <a:lnTo>
                  <a:pt x="576" y="19"/>
                </a:lnTo>
                <a:lnTo>
                  <a:pt x="566" y="26"/>
                </a:lnTo>
                <a:lnTo>
                  <a:pt x="558" y="30"/>
                </a:lnTo>
                <a:lnTo>
                  <a:pt x="553" y="35"/>
                </a:lnTo>
                <a:lnTo>
                  <a:pt x="549" y="41"/>
                </a:lnTo>
                <a:lnTo>
                  <a:pt x="543" y="52"/>
                </a:lnTo>
                <a:lnTo>
                  <a:pt x="543" y="52"/>
                </a:lnTo>
                <a:lnTo>
                  <a:pt x="540" y="62"/>
                </a:lnTo>
                <a:lnTo>
                  <a:pt x="536" y="74"/>
                </a:lnTo>
                <a:lnTo>
                  <a:pt x="529" y="106"/>
                </a:lnTo>
                <a:lnTo>
                  <a:pt x="520" y="146"/>
                </a:lnTo>
                <a:lnTo>
                  <a:pt x="520" y="146"/>
                </a:lnTo>
                <a:close/>
                <a:moveTo>
                  <a:pt x="504" y="416"/>
                </a:moveTo>
                <a:lnTo>
                  <a:pt x="504" y="416"/>
                </a:lnTo>
                <a:lnTo>
                  <a:pt x="481" y="447"/>
                </a:lnTo>
                <a:lnTo>
                  <a:pt x="464" y="473"/>
                </a:lnTo>
                <a:lnTo>
                  <a:pt x="452" y="491"/>
                </a:lnTo>
                <a:lnTo>
                  <a:pt x="452" y="491"/>
                </a:lnTo>
                <a:lnTo>
                  <a:pt x="444" y="509"/>
                </a:lnTo>
                <a:lnTo>
                  <a:pt x="432" y="535"/>
                </a:lnTo>
                <a:lnTo>
                  <a:pt x="419" y="563"/>
                </a:lnTo>
                <a:lnTo>
                  <a:pt x="406" y="587"/>
                </a:lnTo>
                <a:lnTo>
                  <a:pt x="406" y="587"/>
                </a:lnTo>
                <a:lnTo>
                  <a:pt x="400" y="599"/>
                </a:lnTo>
                <a:lnTo>
                  <a:pt x="395" y="614"/>
                </a:lnTo>
                <a:lnTo>
                  <a:pt x="387" y="646"/>
                </a:lnTo>
                <a:lnTo>
                  <a:pt x="381" y="673"/>
                </a:lnTo>
                <a:lnTo>
                  <a:pt x="379" y="684"/>
                </a:lnTo>
                <a:lnTo>
                  <a:pt x="379" y="684"/>
                </a:lnTo>
                <a:lnTo>
                  <a:pt x="379" y="677"/>
                </a:lnTo>
                <a:lnTo>
                  <a:pt x="379" y="658"/>
                </a:lnTo>
                <a:lnTo>
                  <a:pt x="377" y="633"/>
                </a:lnTo>
                <a:lnTo>
                  <a:pt x="376" y="618"/>
                </a:lnTo>
                <a:lnTo>
                  <a:pt x="372" y="605"/>
                </a:lnTo>
                <a:lnTo>
                  <a:pt x="372" y="605"/>
                </a:lnTo>
                <a:lnTo>
                  <a:pt x="365" y="569"/>
                </a:lnTo>
                <a:lnTo>
                  <a:pt x="356" y="527"/>
                </a:lnTo>
                <a:lnTo>
                  <a:pt x="349" y="477"/>
                </a:lnTo>
                <a:lnTo>
                  <a:pt x="349" y="477"/>
                </a:lnTo>
                <a:lnTo>
                  <a:pt x="362" y="471"/>
                </a:lnTo>
                <a:lnTo>
                  <a:pt x="372" y="467"/>
                </a:lnTo>
                <a:lnTo>
                  <a:pt x="379" y="462"/>
                </a:lnTo>
                <a:lnTo>
                  <a:pt x="379" y="462"/>
                </a:lnTo>
                <a:lnTo>
                  <a:pt x="382" y="458"/>
                </a:lnTo>
                <a:lnTo>
                  <a:pt x="382" y="458"/>
                </a:lnTo>
                <a:lnTo>
                  <a:pt x="384" y="458"/>
                </a:lnTo>
                <a:lnTo>
                  <a:pt x="390" y="454"/>
                </a:lnTo>
                <a:lnTo>
                  <a:pt x="390" y="454"/>
                </a:lnTo>
                <a:lnTo>
                  <a:pt x="398" y="450"/>
                </a:lnTo>
                <a:lnTo>
                  <a:pt x="404" y="443"/>
                </a:lnTo>
                <a:lnTo>
                  <a:pt x="411" y="439"/>
                </a:lnTo>
                <a:lnTo>
                  <a:pt x="419" y="434"/>
                </a:lnTo>
                <a:lnTo>
                  <a:pt x="419" y="434"/>
                </a:lnTo>
                <a:lnTo>
                  <a:pt x="439" y="430"/>
                </a:lnTo>
                <a:lnTo>
                  <a:pt x="468" y="424"/>
                </a:lnTo>
                <a:lnTo>
                  <a:pt x="504" y="416"/>
                </a:lnTo>
                <a:lnTo>
                  <a:pt x="504" y="4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B12031C-B662-47E1-AE7A-8109CB127D91}"/>
              </a:ext>
            </a:extLst>
          </p:cNvPr>
          <p:cNvSpPr>
            <a:spLocks noEditPoints="1"/>
          </p:cNvSpPr>
          <p:nvPr/>
        </p:nvSpPr>
        <p:spPr bwMode="auto">
          <a:xfrm>
            <a:off x="2541537" y="786345"/>
            <a:ext cx="1188702" cy="1651460"/>
          </a:xfrm>
          <a:custGeom>
            <a:avLst/>
            <a:gdLst>
              <a:gd name="T0" fmla="*/ 122 w 953"/>
              <a:gd name="T1" fmla="*/ 1226 h 1324"/>
              <a:gd name="T2" fmla="*/ 116 w 953"/>
              <a:gd name="T3" fmla="*/ 1262 h 1324"/>
              <a:gd name="T4" fmla="*/ 166 w 953"/>
              <a:gd name="T5" fmla="*/ 1310 h 1324"/>
              <a:gd name="T6" fmla="*/ 207 w 953"/>
              <a:gd name="T7" fmla="*/ 1324 h 1324"/>
              <a:gd name="T8" fmla="*/ 313 w 953"/>
              <a:gd name="T9" fmla="*/ 1320 h 1324"/>
              <a:gd name="T10" fmla="*/ 402 w 953"/>
              <a:gd name="T11" fmla="*/ 1315 h 1324"/>
              <a:gd name="T12" fmla="*/ 424 w 953"/>
              <a:gd name="T13" fmla="*/ 1303 h 1324"/>
              <a:gd name="T14" fmla="*/ 650 w 953"/>
              <a:gd name="T15" fmla="*/ 1273 h 1324"/>
              <a:gd name="T16" fmla="*/ 648 w 953"/>
              <a:gd name="T17" fmla="*/ 1235 h 1324"/>
              <a:gd name="T18" fmla="*/ 549 w 953"/>
              <a:gd name="T19" fmla="*/ 1187 h 1324"/>
              <a:gd name="T20" fmla="*/ 605 w 953"/>
              <a:gd name="T21" fmla="*/ 1153 h 1324"/>
              <a:gd name="T22" fmla="*/ 575 w 953"/>
              <a:gd name="T23" fmla="*/ 1135 h 1324"/>
              <a:gd name="T24" fmla="*/ 512 w 953"/>
              <a:gd name="T25" fmla="*/ 1131 h 1324"/>
              <a:gd name="T26" fmla="*/ 458 w 953"/>
              <a:gd name="T27" fmla="*/ 1102 h 1324"/>
              <a:gd name="T28" fmla="*/ 430 w 953"/>
              <a:gd name="T29" fmla="*/ 1094 h 1324"/>
              <a:gd name="T30" fmla="*/ 402 w 953"/>
              <a:gd name="T31" fmla="*/ 983 h 1324"/>
              <a:gd name="T32" fmla="*/ 408 w 953"/>
              <a:gd name="T33" fmla="*/ 831 h 1324"/>
              <a:gd name="T34" fmla="*/ 421 w 953"/>
              <a:gd name="T35" fmla="*/ 781 h 1324"/>
              <a:gd name="T36" fmla="*/ 454 w 953"/>
              <a:gd name="T37" fmla="*/ 537 h 1324"/>
              <a:gd name="T38" fmla="*/ 549 w 953"/>
              <a:gd name="T39" fmla="*/ 451 h 1324"/>
              <a:gd name="T40" fmla="*/ 562 w 953"/>
              <a:gd name="T41" fmla="*/ 449 h 1324"/>
              <a:gd name="T42" fmla="*/ 641 w 953"/>
              <a:gd name="T43" fmla="*/ 380 h 1324"/>
              <a:gd name="T44" fmla="*/ 664 w 953"/>
              <a:gd name="T45" fmla="*/ 295 h 1324"/>
              <a:gd name="T46" fmla="*/ 725 w 953"/>
              <a:gd name="T47" fmla="*/ 274 h 1324"/>
              <a:gd name="T48" fmla="*/ 744 w 953"/>
              <a:gd name="T49" fmla="*/ 271 h 1324"/>
              <a:gd name="T50" fmla="*/ 811 w 953"/>
              <a:gd name="T51" fmla="*/ 275 h 1324"/>
              <a:gd name="T52" fmla="*/ 823 w 953"/>
              <a:gd name="T53" fmla="*/ 252 h 1324"/>
              <a:gd name="T54" fmla="*/ 837 w 953"/>
              <a:gd name="T55" fmla="*/ 232 h 1324"/>
              <a:gd name="T56" fmla="*/ 861 w 953"/>
              <a:gd name="T57" fmla="*/ 221 h 1324"/>
              <a:gd name="T58" fmla="*/ 872 w 953"/>
              <a:gd name="T59" fmla="*/ 163 h 1324"/>
              <a:gd name="T60" fmla="*/ 939 w 953"/>
              <a:gd name="T61" fmla="*/ 181 h 1324"/>
              <a:gd name="T62" fmla="*/ 953 w 953"/>
              <a:gd name="T63" fmla="*/ 172 h 1324"/>
              <a:gd name="T64" fmla="*/ 891 w 953"/>
              <a:gd name="T65" fmla="*/ 125 h 1324"/>
              <a:gd name="T66" fmla="*/ 891 w 953"/>
              <a:gd name="T67" fmla="*/ 66 h 1324"/>
              <a:gd name="T68" fmla="*/ 862 w 953"/>
              <a:gd name="T69" fmla="*/ 23 h 1324"/>
              <a:gd name="T70" fmla="*/ 795 w 953"/>
              <a:gd name="T71" fmla="*/ 0 h 1324"/>
              <a:gd name="T72" fmla="*/ 701 w 953"/>
              <a:gd name="T73" fmla="*/ 17 h 1324"/>
              <a:gd name="T74" fmla="*/ 670 w 953"/>
              <a:gd name="T75" fmla="*/ 67 h 1324"/>
              <a:gd name="T76" fmla="*/ 634 w 953"/>
              <a:gd name="T77" fmla="*/ 142 h 1324"/>
              <a:gd name="T78" fmla="*/ 483 w 953"/>
              <a:gd name="T79" fmla="*/ 125 h 1324"/>
              <a:gd name="T80" fmla="*/ 262 w 953"/>
              <a:gd name="T81" fmla="*/ 145 h 1324"/>
              <a:gd name="T82" fmla="*/ 159 w 953"/>
              <a:gd name="T83" fmla="*/ 184 h 1324"/>
              <a:gd name="T84" fmla="*/ 108 w 953"/>
              <a:gd name="T85" fmla="*/ 227 h 1324"/>
              <a:gd name="T86" fmla="*/ 71 w 953"/>
              <a:gd name="T87" fmla="*/ 255 h 1324"/>
              <a:gd name="T88" fmla="*/ 8 w 953"/>
              <a:gd name="T89" fmla="*/ 362 h 1324"/>
              <a:gd name="T90" fmla="*/ 5 w 953"/>
              <a:gd name="T91" fmla="*/ 434 h 1324"/>
              <a:gd name="T92" fmla="*/ 88 w 953"/>
              <a:gd name="T93" fmla="*/ 638 h 1324"/>
              <a:gd name="T94" fmla="*/ 127 w 953"/>
              <a:gd name="T95" fmla="*/ 729 h 1324"/>
              <a:gd name="T96" fmla="*/ 173 w 953"/>
              <a:gd name="T97" fmla="*/ 829 h 1324"/>
              <a:gd name="T98" fmla="*/ 170 w 953"/>
              <a:gd name="T99" fmla="*/ 852 h 1324"/>
              <a:gd name="T100" fmla="*/ 148 w 953"/>
              <a:gd name="T101" fmla="*/ 959 h 1324"/>
              <a:gd name="T102" fmla="*/ 171 w 953"/>
              <a:gd name="T103" fmla="*/ 1165 h 1324"/>
              <a:gd name="T104" fmla="*/ 282 w 953"/>
              <a:gd name="T105" fmla="*/ 908 h 1324"/>
              <a:gd name="T106" fmla="*/ 316 w 953"/>
              <a:gd name="T107" fmla="*/ 1052 h 1324"/>
              <a:gd name="T108" fmla="*/ 311 w 953"/>
              <a:gd name="T109" fmla="*/ 1139 h 1324"/>
              <a:gd name="T110" fmla="*/ 258 w 953"/>
              <a:gd name="T111" fmla="*/ 1119 h 1324"/>
              <a:gd name="T112" fmla="*/ 280 w 953"/>
              <a:gd name="T113" fmla="*/ 390 h 1324"/>
              <a:gd name="T114" fmla="*/ 307 w 953"/>
              <a:gd name="T115" fmla="*/ 431 h 1324"/>
              <a:gd name="T116" fmla="*/ 330 w 953"/>
              <a:gd name="T117" fmla="*/ 446 h 1324"/>
              <a:gd name="T118" fmla="*/ 328 w 953"/>
              <a:gd name="T119" fmla="*/ 47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3" h="1324">
                <a:moveTo>
                  <a:pt x="172" y="1192"/>
                </a:moveTo>
                <a:lnTo>
                  <a:pt x="172" y="1192"/>
                </a:lnTo>
                <a:lnTo>
                  <a:pt x="148" y="1208"/>
                </a:lnTo>
                <a:lnTo>
                  <a:pt x="131" y="1219"/>
                </a:lnTo>
                <a:lnTo>
                  <a:pt x="122" y="1226"/>
                </a:lnTo>
                <a:lnTo>
                  <a:pt x="122" y="1226"/>
                </a:lnTo>
                <a:lnTo>
                  <a:pt x="120" y="1233"/>
                </a:lnTo>
                <a:lnTo>
                  <a:pt x="118" y="1245"/>
                </a:lnTo>
                <a:lnTo>
                  <a:pt x="116" y="1258"/>
                </a:lnTo>
                <a:lnTo>
                  <a:pt x="116" y="1261"/>
                </a:lnTo>
                <a:lnTo>
                  <a:pt x="116" y="1262"/>
                </a:lnTo>
                <a:lnTo>
                  <a:pt x="116" y="1262"/>
                </a:lnTo>
                <a:lnTo>
                  <a:pt x="165" y="1271"/>
                </a:lnTo>
                <a:lnTo>
                  <a:pt x="165" y="1271"/>
                </a:lnTo>
                <a:lnTo>
                  <a:pt x="164" y="1277"/>
                </a:lnTo>
                <a:lnTo>
                  <a:pt x="164" y="1289"/>
                </a:lnTo>
                <a:lnTo>
                  <a:pt x="165" y="1304"/>
                </a:lnTo>
                <a:lnTo>
                  <a:pt x="166" y="1310"/>
                </a:lnTo>
                <a:lnTo>
                  <a:pt x="169" y="1313"/>
                </a:lnTo>
                <a:lnTo>
                  <a:pt x="169" y="1313"/>
                </a:lnTo>
                <a:lnTo>
                  <a:pt x="175" y="1320"/>
                </a:lnTo>
                <a:lnTo>
                  <a:pt x="181" y="1322"/>
                </a:lnTo>
                <a:lnTo>
                  <a:pt x="190" y="1323"/>
                </a:lnTo>
                <a:lnTo>
                  <a:pt x="207" y="1324"/>
                </a:lnTo>
                <a:lnTo>
                  <a:pt x="207" y="1324"/>
                </a:lnTo>
                <a:lnTo>
                  <a:pt x="229" y="1323"/>
                </a:lnTo>
                <a:lnTo>
                  <a:pt x="255" y="1322"/>
                </a:lnTo>
                <a:lnTo>
                  <a:pt x="283" y="1321"/>
                </a:lnTo>
                <a:lnTo>
                  <a:pt x="313" y="1320"/>
                </a:lnTo>
                <a:lnTo>
                  <a:pt x="313" y="1320"/>
                </a:lnTo>
                <a:lnTo>
                  <a:pt x="335" y="1320"/>
                </a:lnTo>
                <a:lnTo>
                  <a:pt x="348" y="1318"/>
                </a:lnTo>
                <a:lnTo>
                  <a:pt x="358" y="1317"/>
                </a:lnTo>
                <a:lnTo>
                  <a:pt x="373" y="1316"/>
                </a:lnTo>
                <a:lnTo>
                  <a:pt x="373" y="1316"/>
                </a:lnTo>
                <a:lnTo>
                  <a:pt x="402" y="1315"/>
                </a:lnTo>
                <a:lnTo>
                  <a:pt x="410" y="1313"/>
                </a:lnTo>
                <a:lnTo>
                  <a:pt x="414" y="1312"/>
                </a:lnTo>
                <a:lnTo>
                  <a:pt x="416" y="1311"/>
                </a:lnTo>
                <a:lnTo>
                  <a:pt x="416" y="1311"/>
                </a:lnTo>
                <a:lnTo>
                  <a:pt x="420" y="1306"/>
                </a:lnTo>
                <a:lnTo>
                  <a:pt x="424" y="1303"/>
                </a:lnTo>
                <a:lnTo>
                  <a:pt x="425" y="1298"/>
                </a:lnTo>
                <a:lnTo>
                  <a:pt x="425" y="1298"/>
                </a:lnTo>
                <a:lnTo>
                  <a:pt x="537" y="1287"/>
                </a:lnTo>
                <a:lnTo>
                  <a:pt x="613" y="1279"/>
                </a:lnTo>
                <a:lnTo>
                  <a:pt x="639" y="1276"/>
                </a:lnTo>
                <a:lnTo>
                  <a:pt x="650" y="1273"/>
                </a:lnTo>
                <a:lnTo>
                  <a:pt x="650" y="1273"/>
                </a:lnTo>
                <a:lnTo>
                  <a:pt x="651" y="1271"/>
                </a:lnTo>
                <a:lnTo>
                  <a:pt x="652" y="1266"/>
                </a:lnTo>
                <a:lnTo>
                  <a:pt x="652" y="1254"/>
                </a:lnTo>
                <a:lnTo>
                  <a:pt x="651" y="1241"/>
                </a:lnTo>
                <a:lnTo>
                  <a:pt x="648" y="1235"/>
                </a:lnTo>
                <a:lnTo>
                  <a:pt x="647" y="1232"/>
                </a:lnTo>
                <a:lnTo>
                  <a:pt x="647" y="1232"/>
                </a:lnTo>
                <a:lnTo>
                  <a:pt x="641" y="1228"/>
                </a:lnTo>
                <a:lnTo>
                  <a:pt x="630" y="1222"/>
                </a:lnTo>
                <a:lnTo>
                  <a:pt x="596" y="1208"/>
                </a:lnTo>
                <a:lnTo>
                  <a:pt x="549" y="1187"/>
                </a:lnTo>
                <a:lnTo>
                  <a:pt x="597" y="1164"/>
                </a:lnTo>
                <a:lnTo>
                  <a:pt x="597" y="1164"/>
                </a:lnTo>
                <a:lnTo>
                  <a:pt x="600" y="1163"/>
                </a:lnTo>
                <a:lnTo>
                  <a:pt x="603" y="1159"/>
                </a:lnTo>
                <a:lnTo>
                  <a:pt x="605" y="1157"/>
                </a:lnTo>
                <a:lnTo>
                  <a:pt x="605" y="1153"/>
                </a:lnTo>
                <a:lnTo>
                  <a:pt x="602" y="1148"/>
                </a:lnTo>
                <a:lnTo>
                  <a:pt x="599" y="1143"/>
                </a:lnTo>
                <a:lnTo>
                  <a:pt x="599" y="1143"/>
                </a:lnTo>
                <a:lnTo>
                  <a:pt x="592" y="1139"/>
                </a:lnTo>
                <a:lnTo>
                  <a:pt x="584" y="1136"/>
                </a:lnTo>
                <a:lnTo>
                  <a:pt x="575" y="1135"/>
                </a:lnTo>
                <a:lnTo>
                  <a:pt x="566" y="1135"/>
                </a:lnTo>
                <a:lnTo>
                  <a:pt x="545" y="1135"/>
                </a:lnTo>
                <a:lnTo>
                  <a:pt x="537" y="1135"/>
                </a:lnTo>
                <a:lnTo>
                  <a:pt x="528" y="1135"/>
                </a:lnTo>
                <a:lnTo>
                  <a:pt x="528" y="1135"/>
                </a:lnTo>
                <a:lnTo>
                  <a:pt x="512" y="1131"/>
                </a:lnTo>
                <a:lnTo>
                  <a:pt x="498" y="1126"/>
                </a:lnTo>
                <a:lnTo>
                  <a:pt x="484" y="1120"/>
                </a:lnTo>
                <a:lnTo>
                  <a:pt x="475" y="1114"/>
                </a:lnTo>
                <a:lnTo>
                  <a:pt x="475" y="1114"/>
                </a:lnTo>
                <a:lnTo>
                  <a:pt x="461" y="1105"/>
                </a:lnTo>
                <a:lnTo>
                  <a:pt x="458" y="1102"/>
                </a:lnTo>
                <a:lnTo>
                  <a:pt x="454" y="1100"/>
                </a:lnTo>
                <a:lnTo>
                  <a:pt x="454" y="1100"/>
                </a:lnTo>
                <a:lnTo>
                  <a:pt x="442" y="1097"/>
                </a:lnTo>
                <a:lnTo>
                  <a:pt x="435" y="1096"/>
                </a:lnTo>
                <a:lnTo>
                  <a:pt x="430" y="1094"/>
                </a:lnTo>
                <a:lnTo>
                  <a:pt x="430" y="1094"/>
                </a:lnTo>
                <a:lnTo>
                  <a:pt x="425" y="1088"/>
                </a:lnTo>
                <a:lnTo>
                  <a:pt x="419" y="1078"/>
                </a:lnTo>
                <a:lnTo>
                  <a:pt x="410" y="1063"/>
                </a:lnTo>
                <a:lnTo>
                  <a:pt x="410" y="1063"/>
                </a:lnTo>
                <a:lnTo>
                  <a:pt x="405" y="1018"/>
                </a:lnTo>
                <a:lnTo>
                  <a:pt x="402" y="983"/>
                </a:lnTo>
                <a:lnTo>
                  <a:pt x="401" y="968"/>
                </a:lnTo>
                <a:lnTo>
                  <a:pt x="401" y="958"/>
                </a:lnTo>
                <a:lnTo>
                  <a:pt x="401" y="958"/>
                </a:lnTo>
                <a:lnTo>
                  <a:pt x="408" y="840"/>
                </a:lnTo>
                <a:lnTo>
                  <a:pt x="408" y="840"/>
                </a:lnTo>
                <a:lnTo>
                  <a:pt x="408" y="831"/>
                </a:lnTo>
                <a:lnTo>
                  <a:pt x="408" y="824"/>
                </a:lnTo>
                <a:lnTo>
                  <a:pt x="409" y="817"/>
                </a:lnTo>
                <a:lnTo>
                  <a:pt x="409" y="817"/>
                </a:lnTo>
                <a:lnTo>
                  <a:pt x="414" y="803"/>
                </a:lnTo>
                <a:lnTo>
                  <a:pt x="421" y="781"/>
                </a:lnTo>
                <a:lnTo>
                  <a:pt x="421" y="781"/>
                </a:lnTo>
                <a:lnTo>
                  <a:pt x="422" y="773"/>
                </a:lnTo>
                <a:lnTo>
                  <a:pt x="422" y="762"/>
                </a:lnTo>
                <a:lnTo>
                  <a:pt x="420" y="738"/>
                </a:lnTo>
                <a:lnTo>
                  <a:pt x="416" y="707"/>
                </a:lnTo>
                <a:lnTo>
                  <a:pt x="410" y="674"/>
                </a:lnTo>
                <a:lnTo>
                  <a:pt x="454" y="537"/>
                </a:lnTo>
                <a:lnTo>
                  <a:pt x="454" y="537"/>
                </a:lnTo>
                <a:lnTo>
                  <a:pt x="493" y="500"/>
                </a:lnTo>
                <a:lnTo>
                  <a:pt x="522" y="474"/>
                </a:lnTo>
                <a:lnTo>
                  <a:pt x="539" y="458"/>
                </a:lnTo>
                <a:lnTo>
                  <a:pt x="539" y="458"/>
                </a:lnTo>
                <a:lnTo>
                  <a:pt x="549" y="451"/>
                </a:lnTo>
                <a:lnTo>
                  <a:pt x="554" y="446"/>
                </a:lnTo>
                <a:lnTo>
                  <a:pt x="554" y="446"/>
                </a:lnTo>
                <a:lnTo>
                  <a:pt x="555" y="447"/>
                </a:lnTo>
                <a:lnTo>
                  <a:pt x="556" y="449"/>
                </a:lnTo>
                <a:lnTo>
                  <a:pt x="560" y="450"/>
                </a:lnTo>
                <a:lnTo>
                  <a:pt x="562" y="449"/>
                </a:lnTo>
                <a:lnTo>
                  <a:pt x="565" y="447"/>
                </a:lnTo>
                <a:lnTo>
                  <a:pt x="565" y="447"/>
                </a:lnTo>
                <a:lnTo>
                  <a:pt x="580" y="435"/>
                </a:lnTo>
                <a:lnTo>
                  <a:pt x="607" y="412"/>
                </a:lnTo>
                <a:lnTo>
                  <a:pt x="633" y="390"/>
                </a:lnTo>
                <a:lnTo>
                  <a:pt x="641" y="380"/>
                </a:lnTo>
                <a:lnTo>
                  <a:pt x="644" y="377"/>
                </a:lnTo>
                <a:lnTo>
                  <a:pt x="645" y="374"/>
                </a:lnTo>
                <a:lnTo>
                  <a:pt x="645" y="374"/>
                </a:lnTo>
                <a:lnTo>
                  <a:pt x="654" y="331"/>
                </a:lnTo>
                <a:lnTo>
                  <a:pt x="664" y="295"/>
                </a:lnTo>
                <a:lnTo>
                  <a:pt x="664" y="295"/>
                </a:lnTo>
                <a:lnTo>
                  <a:pt x="678" y="287"/>
                </a:lnTo>
                <a:lnTo>
                  <a:pt x="690" y="282"/>
                </a:lnTo>
                <a:lnTo>
                  <a:pt x="698" y="278"/>
                </a:lnTo>
                <a:lnTo>
                  <a:pt x="698" y="278"/>
                </a:lnTo>
                <a:lnTo>
                  <a:pt x="710" y="277"/>
                </a:lnTo>
                <a:lnTo>
                  <a:pt x="725" y="274"/>
                </a:lnTo>
                <a:lnTo>
                  <a:pt x="725" y="274"/>
                </a:lnTo>
                <a:lnTo>
                  <a:pt x="730" y="271"/>
                </a:lnTo>
                <a:lnTo>
                  <a:pt x="731" y="270"/>
                </a:lnTo>
                <a:lnTo>
                  <a:pt x="735" y="270"/>
                </a:lnTo>
                <a:lnTo>
                  <a:pt x="744" y="271"/>
                </a:lnTo>
                <a:lnTo>
                  <a:pt x="744" y="271"/>
                </a:lnTo>
                <a:lnTo>
                  <a:pt x="775" y="278"/>
                </a:lnTo>
                <a:lnTo>
                  <a:pt x="787" y="281"/>
                </a:lnTo>
                <a:lnTo>
                  <a:pt x="798" y="281"/>
                </a:lnTo>
                <a:lnTo>
                  <a:pt x="798" y="281"/>
                </a:lnTo>
                <a:lnTo>
                  <a:pt x="805" y="278"/>
                </a:lnTo>
                <a:lnTo>
                  <a:pt x="811" y="275"/>
                </a:lnTo>
                <a:lnTo>
                  <a:pt x="816" y="270"/>
                </a:lnTo>
                <a:lnTo>
                  <a:pt x="818" y="267"/>
                </a:lnTo>
                <a:lnTo>
                  <a:pt x="820" y="264"/>
                </a:lnTo>
                <a:lnTo>
                  <a:pt x="820" y="264"/>
                </a:lnTo>
                <a:lnTo>
                  <a:pt x="821" y="258"/>
                </a:lnTo>
                <a:lnTo>
                  <a:pt x="823" y="252"/>
                </a:lnTo>
                <a:lnTo>
                  <a:pt x="828" y="244"/>
                </a:lnTo>
                <a:lnTo>
                  <a:pt x="828" y="244"/>
                </a:lnTo>
                <a:lnTo>
                  <a:pt x="833" y="238"/>
                </a:lnTo>
                <a:lnTo>
                  <a:pt x="835" y="235"/>
                </a:lnTo>
                <a:lnTo>
                  <a:pt x="837" y="232"/>
                </a:lnTo>
                <a:lnTo>
                  <a:pt x="837" y="232"/>
                </a:lnTo>
                <a:lnTo>
                  <a:pt x="845" y="232"/>
                </a:lnTo>
                <a:lnTo>
                  <a:pt x="851" y="230"/>
                </a:lnTo>
                <a:lnTo>
                  <a:pt x="855" y="229"/>
                </a:lnTo>
                <a:lnTo>
                  <a:pt x="859" y="225"/>
                </a:lnTo>
                <a:lnTo>
                  <a:pt x="859" y="225"/>
                </a:lnTo>
                <a:lnTo>
                  <a:pt x="861" y="221"/>
                </a:lnTo>
                <a:lnTo>
                  <a:pt x="863" y="214"/>
                </a:lnTo>
                <a:lnTo>
                  <a:pt x="863" y="207"/>
                </a:lnTo>
                <a:lnTo>
                  <a:pt x="865" y="198"/>
                </a:lnTo>
                <a:lnTo>
                  <a:pt x="863" y="185"/>
                </a:lnTo>
                <a:lnTo>
                  <a:pt x="862" y="179"/>
                </a:lnTo>
                <a:lnTo>
                  <a:pt x="872" y="163"/>
                </a:lnTo>
                <a:lnTo>
                  <a:pt x="872" y="163"/>
                </a:lnTo>
                <a:lnTo>
                  <a:pt x="882" y="167"/>
                </a:lnTo>
                <a:lnTo>
                  <a:pt x="905" y="174"/>
                </a:lnTo>
                <a:lnTo>
                  <a:pt x="918" y="178"/>
                </a:lnTo>
                <a:lnTo>
                  <a:pt x="929" y="180"/>
                </a:lnTo>
                <a:lnTo>
                  <a:pt x="939" y="181"/>
                </a:lnTo>
                <a:lnTo>
                  <a:pt x="941" y="180"/>
                </a:lnTo>
                <a:lnTo>
                  <a:pt x="944" y="180"/>
                </a:lnTo>
                <a:lnTo>
                  <a:pt x="944" y="180"/>
                </a:lnTo>
                <a:lnTo>
                  <a:pt x="948" y="175"/>
                </a:lnTo>
                <a:lnTo>
                  <a:pt x="952" y="173"/>
                </a:lnTo>
                <a:lnTo>
                  <a:pt x="953" y="172"/>
                </a:lnTo>
                <a:lnTo>
                  <a:pt x="952" y="170"/>
                </a:lnTo>
                <a:lnTo>
                  <a:pt x="946" y="163"/>
                </a:lnTo>
                <a:lnTo>
                  <a:pt x="946" y="163"/>
                </a:lnTo>
                <a:lnTo>
                  <a:pt x="931" y="152"/>
                </a:lnTo>
                <a:lnTo>
                  <a:pt x="913" y="140"/>
                </a:lnTo>
                <a:lnTo>
                  <a:pt x="891" y="125"/>
                </a:lnTo>
                <a:lnTo>
                  <a:pt x="891" y="125"/>
                </a:lnTo>
                <a:lnTo>
                  <a:pt x="893" y="118"/>
                </a:lnTo>
                <a:lnTo>
                  <a:pt x="894" y="100"/>
                </a:lnTo>
                <a:lnTo>
                  <a:pt x="894" y="89"/>
                </a:lnTo>
                <a:lnTo>
                  <a:pt x="893" y="77"/>
                </a:lnTo>
                <a:lnTo>
                  <a:pt x="891" y="66"/>
                </a:lnTo>
                <a:lnTo>
                  <a:pt x="889" y="56"/>
                </a:lnTo>
                <a:lnTo>
                  <a:pt x="889" y="56"/>
                </a:lnTo>
                <a:lnTo>
                  <a:pt x="884" y="48"/>
                </a:lnTo>
                <a:lnTo>
                  <a:pt x="878" y="39"/>
                </a:lnTo>
                <a:lnTo>
                  <a:pt x="872" y="32"/>
                </a:lnTo>
                <a:lnTo>
                  <a:pt x="862" y="23"/>
                </a:lnTo>
                <a:lnTo>
                  <a:pt x="852" y="17"/>
                </a:lnTo>
                <a:lnTo>
                  <a:pt x="840" y="11"/>
                </a:lnTo>
                <a:lnTo>
                  <a:pt x="827" y="6"/>
                </a:lnTo>
                <a:lnTo>
                  <a:pt x="812" y="3"/>
                </a:lnTo>
                <a:lnTo>
                  <a:pt x="812" y="3"/>
                </a:lnTo>
                <a:lnTo>
                  <a:pt x="795" y="0"/>
                </a:lnTo>
                <a:lnTo>
                  <a:pt x="778" y="0"/>
                </a:lnTo>
                <a:lnTo>
                  <a:pt x="760" y="1"/>
                </a:lnTo>
                <a:lnTo>
                  <a:pt x="743" y="4"/>
                </a:lnTo>
                <a:lnTo>
                  <a:pt x="726" y="8"/>
                </a:lnTo>
                <a:lnTo>
                  <a:pt x="713" y="12"/>
                </a:lnTo>
                <a:lnTo>
                  <a:pt x="701" y="17"/>
                </a:lnTo>
                <a:lnTo>
                  <a:pt x="691" y="23"/>
                </a:lnTo>
                <a:lnTo>
                  <a:pt x="691" y="23"/>
                </a:lnTo>
                <a:lnTo>
                  <a:pt x="687" y="28"/>
                </a:lnTo>
                <a:lnTo>
                  <a:pt x="685" y="33"/>
                </a:lnTo>
                <a:lnTo>
                  <a:pt x="678" y="49"/>
                </a:lnTo>
                <a:lnTo>
                  <a:pt x="670" y="67"/>
                </a:lnTo>
                <a:lnTo>
                  <a:pt x="663" y="88"/>
                </a:lnTo>
                <a:lnTo>
                  <a:pt x="653" y="123"/>
                </a:lnTo>
                <a:lnTo>
                  <a:pt x="650" y="139"/>
                </a:lnTo>
                <a:lnTo>
                  <a:pt x="647" y="145"/>
                </a:lnTo>
                <a:lnTo>
                  <a:pt x="647" y="145"/>
                </a:lnTo>
                <a:lnTo>
                  <a:pt x="634" y="142"/>
                </a:lnTo>
                <a:lnTo>
                  <a:pt x="599" y="136"/>
                </a:lnTo>
                <a:lnTo>
                  <a:pt x="574" y="133"/>
                </a:lnTo>
                <a:lnTo>
                  <a:pt x="546" y="129"/>
                </a:lnTo>
                <a:lnTo>
                  <a:pt x="516" y="127"/>
                </a:lnTo>
                <a:lnTo>
                  <a:pt x="483" y="125"/>
                </a:lnTo>
                <a:lnTo>
                  <a:pt x="483" y="125"/>
                </a:lnTo>
                <a:lnTo>
                  <a:pt x="449" y="124"/>
                </a:lnTo>
                <a:lnTo>
                  <a:pt x="413" y="125"/>
                </a:lnTo>
                <a:lnTo>
                  <a:pt x="374" y="128"/>
                </a:lnTo>
                <a:lnTo>
                  <a:pt x="335" y="133"/>
                </a:lnTo>
                <a:lnTo>
                  <a:pt x="297" y="138"/>
                </a:lnTo>
                <a:lnTo>
                  <a:pt x="262" y="145"/>
                </a:lnTo>
                <a:lnTo>
                  <a:pt x="231" y="152"/>
                </a:lnTo>
                <a:lnTo>
                  <a:pt x="215" y="157"/>
                </a:lnTo>
                <a:lnTo>
                  <a:pt x="201" y="162"/>
                </a:lnTo>
                <a:lnTo>
                  <a:pt x="201" y="162"/>
                </a:lnTo>
                <a:lnTo>
                  <a:pt x="178" y="173"/>
                </a:lnTo>
                <a:lnTo>
                  <a:pt x="159" y="184"/>
                </a:lnTo>
                <a:lnTo>
                  <a:pt x="142" y="195"/>
                </a:lnTo>
                <a:lnTo>
                  <a:pt x="130" y="206"/>
                </a:lnTo>
                <a:lnTo>
                  <a:pt x="120" y="214"/>
                </a:lnTo>
                <a:lnTo>
                  <a:pt x="113" y="221"/>
                </a:lnTo>
                <a:lnTo>
                  <a:pt x="108" y="227"/>
                </a:lnTo>
                <a:lnTo>
                  <a:pt x="108" y="227"/>
                </a:lnTo>
                <a:lnTo>
                  <a:pt x="107" y="227"/>
                </a:lnTo>
                <a:lnTo>
                  <a:pt x="102" y="229"/>
                </a:lnTo>
                <a:lnTo>
                  <a:pt x="93" y="235"/>
                </a:lnTo>
                <a:lnTo>
                  <a:pt x="81" y="246"/>
                </a:lnTo>
                <a:lnTo>
                  <a:pt x="81" y="246"/>
                </a:lnTo>
                <a:lnTo>
                  <a:pt x="71" y="255"/>
                </a:lnTo>
                <a:lnTo>
                  <a:pt x="58" y="272"/>
                </a:lnTo>
                <a:lnTo>
                  <a:pt x="42" y="294"/>
                </a:lnTo>
                <a:lnTo>
                  <a:pt x="26" y="320"/>
                </a:lnTo>
                <a:lnTo>
                  <a:pt x="19" y="334"/>
                </a:lnTo>
                <a:lnTo>
                  <a:pt x="13" y="348"/>
                </a:lnTo>
                <a:lnTo>
                  <a:pt x="8" y="362"/>
                </a:lnTo>
                <a:lnTo>
                  <a:pt x="3" y="377"/>
                </a:lnTo>
                <a:lnTo>
                  <a:pt x="1" y="391"/>
                </a:lnTo>
                <a:lnTo>
                  <a:pt x="0" y="406"/>
                </a:lnTo>
                <a:lnTo>
                  <a:pt x="1" y="421"/>
                </a:lnTo>
                <a:lnTo>
                  <a:pt x="5" y="434"/>
                </a:lnTo>
                <a:lnTo>
                  <a:pt x="5" y="434"/>
                </a:lnTo>
                <a:lnTo>
                  <a:pt x="14" y="462"/>
                </a:lnTo>
                <a:lnTo>
                  <a:pt x="26" y="490"/>
                </a:lnTo>
                <a:lnTo>
                  <a:pt x="52" y="547"/>
                </a:lnTo>
                <a:lnTo>
                  <a:pt x="75" y="599"/>
                </a:lnTo>
                <a:lnTo>
                  <a:pt x="84" y="620"/>
                </a:lnTo>
                <a:lnTo>
                  <a:pt x="88" y="638"/>
                </a:lnTo>
                <a:lnTo>
                  <a:pt x="88" y="638"/>
                </a:lnTo>
                <a:lnTo>
                  <a:pt x="93" y="654"/>
                </a:lnTo>
                <a:lnTo>
                  <a:pt x="98" y="668"/>
                </a:lnTo>
                <a:lnTo>
                  <a:pt x="109" y="695"/>
                </a:lnTo>
                <a:lnTo>
                  <a:pt x="120" y="716"/>
                </a:lnTo>
                <a:lnTo>
                  <a:pt x="127" y="729"/>
                </a:lnTo>
                <a:lnTo>
                  <a:pt x="127" y="729"/>
                </a:lnTo>
                <a:lnTo>
                  <a:pt x="139" y="750"/>
                </a:lnTo>
                <a:lnTo>
                  <a:pt x="156" y="780"/>
                </a:lnTo>
                <a:lnTo>
                  <a:pt x="179" y="821"/>
                </a:lnTo>
                <a:lnTo>
                  <a:pt x="179" y="821"/>
                </a:lnTo>
                <a:lnTo>
                  <a:pt x="173" y="829"/>
                </a:lnTo>
                <a:lnTo>
                  <a:pt x="169" y="836"/>
                </a:lnTo>
                <a:lnTo>
                  <a:pt x="167" y="840"/>
                </a:lnTo>
                <a:lnTo>
                  <a:pt x="167" y="843"/>
                </a:lnTo>
                <a:lnTo>
                  <a:pt x="167" y="843"/>
                </a:lnTo>
                <a:lnTo>
                  <a:pt x="167" y="849"/>
                </a:lnTo>
                <a:lnTo>
                  <a:pt x="170" y="852"/>
                </a:lnTo>
                <a:lnTo>
                  <a:pt x="170" y="857"/>
                </a:lnTo>
                <a:lnTo>
                  <a:pt x="167" y="866"/>
                </a:lnTo>
                <a:lnTo>
                  <a:pt x="167" y="866"/>
                </a:lnTo>
                <a:lnTo>
                  <a:pt x="161" y="888"/>
                </a:lnTo>
                <a:lnTo>
                  <a:pt x="154" y="922"/>
                </a:lnTo>
                <a:lnTo>
                  <a:pt x="148" y="959"/>
                </a:lnTo>
                <a:lnTo>
                  <a:pt x="145" y="975"/>
                </a:lnTo>
                <a:lnTo>
                  <a:pt x="147" y="987"/>
                </a:lnTo>
                <a:lnTo>
                  <a:pt x="147" y="987"/>
                </a:lnTo>
                <a:lnTo>
                  <a:pt x="159" y="1078"/>
                </a:lnTo>
                <a:lnTo>
                  <a:pt x="167" y="1131"/>
                </a:lnTo>
                <a:lnTo>
                  <a:pt x="171" y="1165"/>
                </a:lnTo>
                <a:lnTo>
                  <a:pt x="171" y="1165"/>
                </a:lnTo>
                <a:lnTo>
                  <a:pt x="171" y="1186"/>
                </a:lnTo>
                <a:lnTo>
                  <a:pt x="172" y="1192"/>
                </a:lnTo>
                <a:lnTo>
                  <a:pt x="172" y="1192"/>
                </a:lnTo>
                <a:close/>
                <a:moveTo>
                  <a:pt x="282" y="914"/>
                </a:moveTo>
                <a:lnTo>
                  <a:pt x="282" y="908"/>
                </a:lnTo>
                <a:lnTo>
                  <a:pt x="282" y="908"/>
                </a:lnTo>
                <a:lnTo>
                  <a:pt x="286" y="925"/>
                </a:lnTo>
                <a:lnTo>
                  <a:pt x="297" y="965"/>
                </a:lnTo>
                <a:lnTo>
                  <a:pt x="309" y="1012"/>
                </a:lnTo>
                <a:lnTo>
                  <a:pt x="313" y="1034"/>
                </a:lnTo>
                <a:lnTo>
                  <a:pt x="316" y="1052"/>
                </a:lnTo>
                <a:lnTo>
                  <a:pt x="316" y="1052"/>
                </a:lnTo>
                <a:lnTo>
                  <a:pt x="317" y="1078"/>
                </a:lnTo>
                <a:lnTo>
                  <a:pt x="317" y="1095"/>
                </a:lnTo>
                <a:lnTo>
                  <a:pt x="316" y="1114"/>
                </a:lnTo>
                <a:lnTo>
                  <a:pt x="316" y="1114"/>
                </a:lnTo>
                <a:lnTo>
                  <a:pt x="311" y="1139"/>
                </a:lnTo>
                <a:lnTo>
                  <a:pt x="307" y="1156"/>
                </a:lnTo>
                <a:lnTo>
                  <a:pt x="261" y="1166"/>
                </a:lnTo>
                <a:lnTo>
                  <a:pt x="261" y="1166"/>
                </a:lnTo>
                <a:lnTo>
                  <a:pt x="258" y="1151"/>
                </a:lnTo>
                <a:lnTo>
                  <a:pt x="258" y="1135"/>
                </a:lnTo>
                <a:lnTo>
                  <a:pt x="258" y="1119"/>
                </a:lnTo>
                <a:lnTo>
                  <a:pt x="258" y="1119"/>
                </a:lnTo>
                <a:lnTo>
                  <a:pt x="269" y="1021"/>
                </a:lnTo>
                <a:lnTo>
                  <a:pt x="269" y="1021"/>
                </a:lnTo>
                <a:lnTo>
                  <a:pt x="282" y="914"/>
                </a:lnTo>
                <a:lnTo>
                  <a:pt x="282" y="914"/>
                </a:lnTo>
                <a:close/>
                <a:moveTo>
                  <a:pt x="280" y="390"/>
                </a:moveTo>
                <a:lnTo>
                  <a:pt x="296" y="404"/>
                </a:lnTo>
                <a:lnTo>
                  <a:pt x="296" y="404"/>
                </a:lnTo>
                <a:lnTo>
                  <a:pt x="299" y="407"/>
                </a:lnTo>
                <a:lnTo>
                  <a:pt x="301" y="414"/>
                </a:lnTo>
                <a:lnTo>
                  <a:pt x="307" y="431"/>
                </a:lnTo>
                <a:lnTo>
                  <a:pt x="307" y="431"/>
                </a:lnTo>
                <a:lnTo>
                  <a:pt x="309" y="436"/>
                </a:lnTo>
                <a:lnTo>
                  <a:pt x="312" y="440"/>
                </a:lnTo>
                <a:lnTo>
                  <a:pt x="316" y="442"/>
                </a:lnTo>
                <a:lnTo>
                  <a:pt x="319" y="444"/>
                </a:lnTo>
                <a:lnTo>
                  <a:pt x="326" y="446"/>
                </a:lnTo>
                <a:lnTo>
                  <a:pt x="330" y="446"/>
                </a:lnTo>
                <a:lnTo>
                  <a:pt x="330" y="446"/>
                </a:lnTo>
                <a:lnTo>
                  <a:pt x="331" y="447"/>
                </a:lnTo>
                <a:lnTo>
                  <a:pt x="331" y="450"/>
                </a:lnTo>
                <a:lnTo>
                  <a:pt x="330" y="456"/>
                </a:lnTo>
                <a:lnTo>
                  <a:pt x="328" y="470"/>
                </a:lnTo>
                <a:lnTo>
                  <a:pt x="328" y="470"/>
                </a:lnTo>
                <a:lnTo>
                  <a:pt x="323" y="496"/>
                </a:lnTo>
                <a:lnTo>
                  <a:pt x="272" y="405"/>
                </a:lnTo>
                <a:lnTo>
                  <a:pt x="280" y="3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906FBF99-B9EC-47F8-A0E5-1D27EA807CED}"/>
              </a:ext>
            </a:extLst>
          </p:cNvPr>
          <p:cNvSpPr>
            <a:spLocks noEditPoints="1"/>
          </p:cNvSpPr>
          <p:nvPr/>
        </p:nvSpPr>
        <p:spPr bwMode="auto">
          <a:xfrm>
            <a:off x="4495855" y="798194"/>
            <a:ext cx="914290" cy="1697611"/>
          </a:xfrm>
          <a:custGeom>
            <a:avLst/>
            <a:gdLst>
              <a:gd name="T0" fmla="*/ 266 w 733"/>
              <a:gd name="T1" fmla="*/ 302 h 1361"/>
              <a:gd name="T2" fmla="*/ 115 w 733"/>
              <a:gd name="T3" fmla="*/ 424 h 1361"/>
              <a:gd name="T4" fmla="*/ 28 w 733"/>
              <a:gd name="T5" fmla="*/ 530 h 1361"/>
              <a:gd name="T6" fmla="*/ 17 w 733"/>
              <a:gd name="T7" fmla="*/ 580 h 1361"/>
              <a:gd name="T8" fmla="*/ 20 w 733"/>
              <a:gd name="T9" fmla="*/ 681 h 1361"/>
              <a:gd name="T10" fmla="*/ 102 w 733"/>
              <a:gd name="T11" fmla="*/ 912 h 1361"/>
              <a:gd name="T12" fmla="*/ 92 w 733"/>
              <a:gd name="T13" fmla="*/ 931 h 1361"/>
              <a:gd name="T14" fmla="*/ 41 w 733"/>
              <a:gd name="T15" fmla="*/ 1040 h 1361"/>
              <a:gd name="T16" fmla="*/ 18 w 733"/>
              <a:gd name="T17" fmla="*/ 1248 h 1361"/>
              <a:gd name="T18" fmla="*/ 0 w 733"/>
              <a:gd name="T19" fmla="*/ 1303 h 1361"/>
              <a:gd name="T20" fmla="*/ 23 w 733"/>
              <a:gd name="T21" fmla="*/ 1345 h 1361"/>
              <a:gd name="T22" fmla="*/ 122 w 733"/>
              <a:gd name="T23" fmla="*/ 1361 h 1361"/>
              <a:gd name="T24" fmla="*/ 171 w 733"/>
              <a:gd name="T25" fmla="*/ 1344 h 1361"/>
              <a:gd name="T26" fmla="*/ 148 w 733"/>
              <a:gd name="T27" fmla="*/ 1317 h 1361"/>
              <a:gd name="T28" fmla="*/ 104 w 733"/>
              <a:gd name="T29" fmla="*/ 1280 h 1361"/>
              <a:gd name="T30" fmla="*/ 98 w 733"/>
              <a:gd name="T31" fmla="*/ 1223 h 1361"/>
              <a:gd name="T32" fmla="*/ 147 w 733"/>
              <a:gd name="T33" fmla="*/ 1077 h 1361"/>
              <a:gd name="T34" fmla="*/ 189 w 733"/>
              <a:gd name="T35" fmla="*/ 975 h 1361"/>
              <a:gd name="T36" fmla="*/ 234 w 733"/>
              <a:gd name="T37" fmla="*/ 930 h 1361"/>
              <a:gd name="T38" fmla="*/ 277 w 733"/>
              <a:gd name="T39" fmla="*/ 859 h 1361"/>
              <a:gd name="T40" fmla="*/ 362 w 733"/>
              <a:gd name="T41" fmla="*/ 811 h 1361"/>
              <a:gd name="T42" fmla="*/ 453 w 733"/>
              <a:gd name="T43" fmla="*/ 873 h 1361"/>
              <a:gd name="T44" fmla="*/ 446 w 733"/>
              <a:gd name="T45" fmla="*/ 963 h 1361"/>
              <a:gd name="T46" fmla="*/ 473 w 733"/>
              <a:gd name="T47" fmla="*/ 1100 h 1361"/>
              <a:gd name="T48" fmla="*/ 478 w 733"/>
              <a:gd name="T49" fmla="*/ 1174 h 1361"/>
              <a:gd name="T50" fmla="*/ 453 w 733"/>
              <a:gd name="T51" fmla="*/ 1248 h 1361"/>
              <a:gd name="T52" fmla="*/ 503 w 733"/>
              <a:gd name="T53" fmla="*/ 1260 h 1361"/>
              <a:gd name="T54" fmla="*/ 657 w 733"/>
              <a:gd name="T55" fmla="*/ 1272 h 1361"/>
              <a:gd name="T56" fmla="*/ 722 w 733"/>
              <a:gd name="T57" fmla="*/ 1252 h 1361"/>
              <a:gd name="T58" fmla="*/ 725 w 733"/>
              <a:gd name="T59" fmla="*/ 1230 h 1361"/>
              <a:gd name="T60" fmla="*/ 637 w 733"/>
              <a:gd name="T61" fmla="*/ 1203 h 1361"/>
              <a:gd name="T62" fmla="*/ 584 w 733"/>
              <a:gd name="T63" fmla="*/ 1157 h 1361"/>
              <a:gd name="T64" fmla="*/ 568 w 733"/>
              <a:gd name="T65" fmla="*/ 1141 h 1361"/>
              <a:gd name="T66" fmla="*/ 571 w 733"/>
              <a:gd name="T67" fmla="*/ 997 h 1361"/>
              <a:gd name="T68" fmla="*/ 585 w 733"/>
              <a:gd name="T69" fmla="*/ 892 h 1361"/>
              <a:gd name="T70" fmla="*/ 591 w 733"/>
              <a:gd name="T71" fmla="*/ 842 h 1361"/>
              <a:gd name="T72" fmla="*/ 601 w 733"/>
              <a:gd name="T73" fmla="*/ 799 h 1361"/>
              <a:gd name="T74" fmla="*/ 567 w 733"/>
              <a:gd name="T75" fmla="*/ 737 h 1361"/>
              <a:gd name="T76" fmla="*/ 543 w 733"/>
              <a:gd name="T77" fmla="*/ 693 h 1361"/>
              <a:gd name="T78" fmla="*/ 641 w 733"/>
              <a:gd name="T79" fmla="*/ 434 h 1361"/>
              <a:gd name="T80" fmla="*/ 692 w 733"/>
              <a:gd name="T81" fmla="*/ 383 h 1361"/>
              <a:gd name="T82" fmla="*/ 675 w 733"/>
              <a:gd name="T83" fmla="*/ 315 h 1361"/>
              <a:gd name="T84" fmla="*/ 668 w 733"/>
              <a:gd name="T85" fmla="*/ 252 h 1361"/>
              <a:gd name="T86" fmla="*/ 682 w 733"/>
              <a:gd name="T87" fmla="*/ 203 h 1361"/>
              <a:gd name="T88" fmla="*/ 702 w 733"/>
              <a:gd name="T89" fmla="*/ 172 h 1361"/>
              <a:gd name="T90" fmla="*/ 707 w 733"/>
              <a:gd name="T91" fmla="*/ 122 h 1361"/>
              <a:gd name="T92" fmla="*/ 710 w 733"/>
              <a:gd name="T93" fmla="*/ 103 h 1361"/>
              <a:gd name="T94" fmla="*/ 676 w 733"/>
              <a:gd name="T95" fmla="*/ 47 h 1361"/>
              <a:gd name="T96" fmla="*/ 628 w 733"/>
              <a:gd name="T97" fmla="*/ 8 h 1361"/>
              <a:gd name="T98" fmla="*/ 541 w 733"/>
              <a:gd name="T99" fmla="*/ 11 h 1361"/>
              <a:gd name="T100" fmla="*/ 484 w 733"/>
              <a:gd name="T101" fmla="*/ 48 h 1361"/>
              <a:gd name="T102" fmla="*/ 465 w 733"/>
              <a:gd name="T103" fmla="*/ 120 h 1361"/>
              <a:gd name="T104" fmla="*/ 481 w 733"/>
              <a:gd name="T105" fmla="*/ 183 h 1361"/>
              <a:gd name="T106" fmla="*/ 533 w 733"/>
              <a:gd name="T107" fmla="*/ 500 h 1361"/>
              <a:gd name="T108" fmla="*/ 499 w 733"/>
              <a:gd name="T109" fmla="*/ 650 h 1361"/>
              <a:gd name="T110" fmla="*/ 498 w 733"/>
              <a:gd name="T111" fmla="*/ 700 h 1361"/>
              <a:gd name="T112" fmla="*/ 424 w 733"/>
              <a:gd name="T113" fmla="*/ 641 h 1361"/>
              <a:gd name="T114" fmla="*/ 413 w 733"/>
              <a:gd name="T115" fmla="*/ 544 h 1361"/>
              <a:gd name="T116" fmla="*/ 465 w 733"/>
              <a:gd name="T117" fmla="*/ 502 h 1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3" h="1361">
                <a:moveTo>
                  <a:pt x="490" y="189"/>
                </a:moveTo>
                <a:lnTo>
                  <a:pt x="490" y="189"/>
                </a:lnTo>
                <a:lnTo>
                  <a:pt x="470" y="197"/>
                </a:lnTo>
                <a:lnTo>
                  <a:pt x="418" y="222"/>
                </a:lnTo>
                <a:lnTo>
                  <a:pt x="346" y="257"/>
                </a:lnTo>
                <a:lnTo>
                  <a:pt x="306" y="279"/>
                </a:lnTo>
                <a:lnTo>
                  <a:pt x="266" y="302"/>
                </a:lnTo>
                <a:lnTo>
                  <a:pt x="266" y="302"/>
                </a:lnTo>
                <a:lnTo>
                  <a:pt x="245" y="314"/>
                </a:lnTo>
                <a:lnTo>
                  <a:pt x="226" y="327"/>
                </a:lnTo>
                <a:lnTo>
                  <a:pt x="205" y="343"/>
                </a:lnTo>
                <a:lnTo>
                  <a:pt x="186" y="359"/>
                </a:lnTo>
                <a:lnTo>
                  <a:pt x="149" y="392"/>
                </a:lnTo>
                <a:lnTo>
                  <a:pt x="115" y="424"/>
                </a:lnTo>
                <a:lnTo>
                  <a:pt x="86" y="456"/>
                </a:lnTo>
                <a:lnTo>
                  <a:pt x="63" y="482"/>
                </a:lnTo>
                <a:lnTo>
                  <a:pt x="47" y="501"/>
                </a:lnTo>
                <a:lnTo>
                  <a:pt x="40" y="512"/>
                </a:lnTo>
                <a:lnTo>
                  <a:pt x="40" y="512"/>
                </a:lnTo>
                <a:lnTo>
                  <a:pt x="34" y="522"/>
                </a:lnTo>
                <a:lnTo>
                  <a:pt x="28" y="530"/>
                </a:lnTo>
                <a:lnTo>
                  <a:pt x="25" y="536"/>
                </a:lnTo>
                <a:lnTo>
                  <a:pt x="23" y="544"/>
                </a:lnTo>
                <a:lnTo>
                  <a:pt x="22" y="551"/>
                </a:lnTo>
                <a:lnTo>
                  <a:pt x="20" y="561"/>
                </a:lnTo>
                <a:lnTo>
                  <a:pt x="20" y="561"/>
                </a:lnTo>
                <a:lnTo>
                  <a:pt x="19" y="570"/>
                </a:lnTo>
                <a:lnTo>
                  <a:pt x="17" y="580"/>
                </a:lnTo>
                <a:lnTo>
                  <a:pt x="13" y="591"/>
                </a:lnTo>
                <a:lnTo>
                  <a:pt x="11" y="602"/>
                </a:lnTo>
                <a:lnTo>
                  <a:pt x="9" y="615"/>
                </a:lnTo>
                <a:lnTo>
                  <a:pt x="9" y="633"/>
                </a:lnTo>
                <a:lnTo>
                  <a:pt x="13" y="654"/>
                </a:lnTo>
                <a:lnTo>
                  <a:pt x="20" y="681"/>
                </a:lnTo>
                <a:lnTo>
                  <a:pt x="20" y="681"/>
                </a:lnTo>
                <a:lnTo>
                  <a:pt x="31" y="714"/>
                </a:lnTo>
                <a:lnTo>
                  <a:pt x="45" y="749"/>
                </a:lnTo>
                <a:lnTo>
                  <a:pt x="75" y="822"/>
                </a:lnTo>
                <a:lnTo>
                  <a:pt x="101" y="880"/>
                </a:lnTo>
                <a:lnTo>
                  <a:pt x="111" y="903"/>
                </a:lnTo>
                <a:lnTo>
                  <a:pt x="111" y="903"/>
                </a:lnTo>
                <a:lnTo>
                  <a:pt x="102" y="912"/>
                </a:lnTo>
                <a:lnTo>
                  <a:pt x="96" y="918"/>
                </a:lnTo>
                <a:lnTo>
                  <a:pt x="92" y="921"/>
                </a:lnTo>
                <a:lnTo>
                  <a:pt x="92" y="921"/>
                </a:lnTo>
                <a:lnTo>
                  <a:pt x="93" y="926"/>
                </a:lnTo>
                <a:lnTo>
                  <a:pt x="93" y="929"/>
                </a:lnTo>
                <a:lnTo>
                  <a:pt x="92" y="931"/>
                </a:lnTo>
                <a:lnTo>
                  <a:pt x="92" y="931"/>
                </a:lnTo>
                <a:lnTo>
                  <a:pt x="84" y="947"/>
                </a:lnTo>
                <a:lnTo>
                  <a:pt x="67" y="977"/>
                </a:lnTo>
                <a:lnTo>
                  <a:pt x="58" y="995"/>
                </a:lnTo>
                <a:lnTo>
                  <a:pt x="50" y="1014"/>
                </a:lnTo>
                <a:lnTo>
                  <a:pt x="45" y="1028"/>
                </a:lnTo>
                <a:lnTo>
                  <a:pt x="41" y="1040"/>
                </a:lnTo>
                <a:lnTo>
                  <a:pt x="41" y="1040"/>
                </a:lnTo>
                <a:lnTo>
                  <a:pt x="30" y="1145"/>
                </a:lnTo>
                <a:lnTo>
                  <a:pt x="24" y="1206"/>
                </a:lnTo>
                <a:lnTo>
                  <a:pt x="20" y="1234"/>
                </a:lnTo>
                <a:lnTo>
                  <a:pt x="20" y="1234"/>
                </a:lnTo>
                <a:lnTo>
                  <a:pt x="19" y="1237"/>
                </a:lnTo>
                <a:lnTo>
                  <a:pt x="19" y="1242"/>
                </a:lnTo>
                <a:lnTo>
                  <a:pt x="18" y="1248"/>
                </a:lnTo>
                <a:lnTo>
                  <a:pt x="13" y="1258"/>
                </a:lnTo>
                <a:lnTo>
                  <a:pt x="13" y="1258"/>
                </a:lnTo>
                <a:lnTo>
                  <a:pt x="3" y="1277"/>
                </a:lnTo>
                <a:lnTo>
                  <a:pt x="1" y="1286"/>
                </a:lnTo>
                <a:lnTo>
                  <a:pt x="0" y="1296"/>
                </a:lnTo>
                <a:lnTo>
                  <a:pt x="0" y="1296"/>
                </a:lnTo>
                <a:lnTo>
                  <a:pt x="0" y="1303"/>
                </a:lnTo>
                <a:lnTo>
                  <a:pt x="1" y="1310"/>
                </a:lnTo>
                <a:lnTo>
                  <a:pt x="7" y="1323"/>
                </a:lnTo>
                <a:lnTo>
                  <a:pt x="9" y="1331"/>
                </a:lnTo>
                <a:lnTo>
                  <a:pt x="13" y="1336"/>
                </a:lnTo>
                <a:lnTo>
                  <a:pt x="18" y="1342"/>
                </a:lnTo>
                <a:lnTo>
                  <a:pt x="23" y="1345"/>
                </a:lnTo>
                <a:lnTo>
                  <a:pt x="23" y="1345"/>
                </a:lnTo>
                <a:lnTo>
                  <a:pt x="30" y="1348"/>
                </a:lnTo>
                <a:lnTo>
                  <a:pt x="42" y="1351"/>
                </a:lnTo>
                <a:lnTo>
                  <a:pt x="57" y="1355"/>
                </a:lnTo>
                <a:lnTo>
                  <a:pt x="74" y="1357"/>
                </a:lnTo>
                <a:lnTo>
                  <a:pt x="92" y="1360"/>
                </a:lnTo>
                <a:lnTo>
                  <a:pt x="108" y="1361"/>
                </a:lnTo>
                <a:lnTo>
                  <a:pt x="122" y="1361"/>
                </a:lnTo>
                <a:lnTo>
                  <a:pt x="133" y="1360"/>
                </a:lnTo>
                <a:lnTo>
                  <a:pt x="133" y="1360"/>
                </a:lnTo>
                <a:lnTo>
                  <a:pt x="150" y="1356"/>
                </a:lnTo>
                <a:lnTo>
                  <a:pt x="158" y="1354"/>
                </a:lnTo>
                <a:lnTo>
                  <a:pt x="164" y="1350"/>
                </a:lnTo>
                <a:lnTo>
                  <a:pt x="169" y="1348"/>
                </a:lnTo>
                <a:lnTo>
                  <a:pt x="171" y="1344"/>
                </a:lnTo>
                <a:lnTo>
                  <a:pt x="172" y="1340"/>
                </a:lnTo>
                <a:lnTo>
                  <a:pt x="171" y="1336"/>
                </a:lnTo>
                <a:lnTo>
                  <a:pt x="171" y="1336"/>
                </a:lnTo>
                <a:lnTo>
                  <a:pt x="169" y="1332"/>
                </a:lnTo>
                <a:lnTo>
                  <a:pt x="165" y="1328"/>
                </a:lnTo>
                <a:lnTo>
                  <a:pt x="158" y="1322"/>
                </a:lnTo>
                <a:lnTo>
                  <a:pt x="148" y="1317"/>
                </a:lnTo>
                <a:lnTo>
                  <a:pt x="136" y="1309"/>
                </a:lnTo>
                <a:lnTo>
                  <a:pt x="136" y="1309"/>
                </a:lnTo>
                <a:lnTo>
                  <a:pt x="125" y="1303"/>
                </a:lnTo>
                <a:lnTo>
                  <a:pt x="116" y="1297"/>
                </a:lnTo>
                <a:lnTo>
                  <a:pt x="111" y="1293"/>
                </a:lnTo>
                <a:lnTo>
                  <a:pt x="108" y="1288"/>
                </a:lnTo>
                <a:lnTo>
                  <a:pt x="104" y="1280"/>
                </a:lnTo>
                <a:lnTo>
                  <a:pt x="99" y="1270"/>
                </a:lnTo>
                <a:lnTo>
                  <a:pt x="99" y="1270"/>
                </a:lnTo>
                <a:lnTo>
                  <a:pt x="96" y="1259"/>
                </a:lnTo>
                <a:lnTo>
                  <a:pt x="94" y="1249"/>
                </a:lnTo>
                <a:lnTo>
                  <a:pt x="94" y="1241"/>
                </a:lnTo>
                <a:lnTo>
                  <a:pt x="96" y="1234"/>
                </a:lnTo>
                <a:lnTo>
                  <a:pt x="98" y="1223"/>
                </a:lnTo>
                <a:lnTo>
                  <a:pt x="99" y="1220"/>
                </a:lnTo>
                <a:lnTo>
                  <a:pt x="99" y="1217"/>
                </a:lnTo>
                <a:lnTo>
                  <a:pt x="99" y="1217"/>
                </a:lnTo>
                <a:lnTo>
                  <a:pt x="102" y="1209"/>
                </a:lnTo>
                <a:lnTo>
                  <a:pt x="108" y="1191"/>
                </a:lnTo>
                <a:lnTo>
                  <a:pt x="126" y="1136"/>
                </a:lnTo>
                <a:lnTo>
                  <a:pt x="147" y="1077"/>
                </a:lnTo>
                <a:lnTo>
                  <a:pt x="160" y="1037"/>
                </a:lnTo>
                <a:lnTo>
                  <a:pt x="160" y="1037"/>
                </a:lnTo>
                <a:lnTo>
                  <a:pt x="170" y="998"/>
                </a:lnTo>
                <a:lnTo>
                  <a:pt x="173" y="982"/>
                </a:lnTo>
                <a:lnTo>
                  <a:pt x="173" y="982"/>
                </a:lnTo>
                <a:lnTo>
                  <a:pt x="182" y="978"/>
                </a:lnTo>
                <a:lnTo>
                  <a:pt x="189" y="975"/>
                </a:lnTo>
                <a:lnTo>
                  <a:pt x="194" y="971"/>
                </a:lnTo>
                <a:lnTo>
                  <a:pt x="194" y="971"/>
                </a:lnTo>
                <a:lnTo>
                  <a:pt x="218" y="935"/>
                </a:lnTo>
                <a:lnTo>
                  <a:pt x="218" y="935"/>
                </a:lnTo>
                <a:lnTo>
                  <a:pt x="224" y="935"/>
                </a:lnTo>
                <a:lnTo>
                  <a:pt x="229" y="933"/>
                </a:lnTo>
                <a:lnTo>
                  <a:pt x="234" y="930"/>
                </a:lnTo>
                <a:lnTo>
                  <a:pt x="234" y="930"/>
                </a:lnTo>
                <a:lnTo>
                  <a:pt x="243" y="918"/>
                </a:lnTo>
                <a:lnTo>
                  <a:pt x="256" y="897"/>
                </a:lnTo>
                <a:lnTo>
                  <a:pt x="269" y="875"/>
                </a:lnTo>
                <a:lnTo>
                  <a:pt x="274" y="865"/>
                </a:lnTo>
                <a:lnTo>
                  <a:pt x="277" y="859"/>
                </a:lnTo>
                <a:lnTo>
                  <a:pt x="277" y="859"/>
                </a:lnTo>
                <a:lnTo>
                  <a:pt x="278" y="853"/>
                </a:lnTo>
                <a:lnTo>
                  <a:pt x="278" y="845"/>
                </a:lnTo>
                <a:lnTo>
                  <a:pt x="274" y="825"/>
                </a:lnTo>
                <a:lnTo>
                  <a:pt x="269" y="800"/>
                </a:lnTo>
                <a:lnTo>
                  <a:pt x="279" y="776"/>
                </a:lnTo>
                <a:lnTo>
                  <a:pt x="279" y="776"/>
                </a:lnTo>
                <a:lnTo>
                  <a:pt x="362" y="811"/>
                </a:lnTo>
                <a:lnTo>
                  <a:pt x="419" y="836"/>
                </a:lnTo>
                <a:lnTo>
                  <a:pt x="447" y="848"/>
                </a:lnTo>
                <a:lnTo>
                  <a:pt x="447" y="848"/>
                </a:lnTo>
                <a:lnTo>
                  <a:pt x="449" y="851"/>
                </a:lnTo>
                <a:lnTo>
                  <a:pt x="452" y="853"/>
                </a:lnTo>
                <a:lnTo>
                  <a:pt x="453" y="861"/>
                </a:lnTo>
                <a:lnTo>
                  <a:pt x="453" y="873"/>
                </a:lnTo>
                <a:lnTo>
                  <a:pt x="453" y="873"/>
                </a:lnTo>
                <a:lnTo>
                  <a:pt x="452" y="881"/>
                </a:lnTo>
                <a:lnTo>
                  <a:pt x="449" y="892"/>
                </a:lnTo>
                <a:lnTo>
                  <a:pt x="446" y="916"/>
                </a:lnTo>
                <a:lnTo>
                  <a:pt x="444" y="931"/>
                </a:lnTo>
                <a:lnTo>
                  <a:pt x="444" y="947"/>
                </a:lnTo>
                <a:lnTo>
                  <a:pt x="446" y="963"/>
                </a:lnTo>
                <a:lnTo>
                  <a:pt x="450" y="980"/>
                </a:lnTo>
                <a:lnTo>
                  <a:pt x="450" y="980"/>
                </a:lnTo>
                <a:lnTo>
                  <a:pt x="461" y="1014"/>
                </a:lnTo>
                <a:lnTo>
                  <a:pt x="469" y="1045"/>
                </a:lnTo>
                <a:lnTo>
                  <a:pt x="472" y="1074"/>
                </a:lnTo>
                <a:lnTo>
                  <a:pt x="473" y="1088"/>
                </a:lnTo>
                <a:lnTo>
                  <a:pt x="473" y="1100"/>
                </a:lnTo>
                <a:lnTo>
                  <a:pt x="473" y="1100"/>
                </a:lnTo>
                <a:lnTo>
                  <a:pt x="473" y="1112"/>
                </a:lnTo>
                <a:lnTo>
                  <a:pt x="475" y="1124"/>
                </a:lnTo>
                <a:lnTo>
                  <a:pt x="477" y="1146"/>
                </a:lnTo>
                <a:lnTo>
                  <a:pt x="480" y="1163"/>
                </a:lnTo>
                <a:lnTo>
                  <a:pt x="480" y="1169"/>
                </a:lnTo>
                <a:lnTo>
                  <a:pt x="478" y="1174"/>
                </a:lnTo>
                <a:lnTo>
                  <a:pt x="478" y="1174"/>
                </a:lnTo>
                <a:lnTo>
                  <a:pt x="465" y="1206"/>
                </a:lnTo>
                <a:lnTo>
                  <a:pt x="458" y="1224"/>
                </a:lnTo>
                <a:lnTo>
                  <a:pt x="454" y="1236"/>
                </a:lnTo>
                <a:lnTo>
                  <a:pt x="454" y="1236"/>
                </a:lnTo>
                <a:lnTo>
                  <a:pt x="453" y="1243"/>
                </a:lnTo>
                <a:lnTo>
                  <a:pt x="453" y="1248"/>
                </a:lnTo>
                <a:lnTo>
                  <a:pt x="453" y="1252"/>
                </a:lnTo>
                <a:lnTo>
                  <a:pt x="455" y="1255"/>
                </a:lnTo>
                <a:lnTo>
                  <a:pt x="460" y="1259"/>
                </a:lnTo>
                <a:lnTo>
                  <a:pt x="466" y="1260"/>
                </a:lnTo>
                <a:lnTo>
                  <a:pt x="477" y="1260"/>
                </a:lnTo>
                <a:lnTo>
                  <a:pt x="477" y="1260"/>
                </a:lnTo>
                <a:lnTo>
                  <a:pt x="503" y="1260"/>
                </a:lnTo>
                <a:lnTo>
                  <a:pt x="531" y="1260"/>
                </a:lnTo>
                <a:lnTo>
                  <a:pt x="590" y="1263"/>
                </a:lnTo>
                <a:lnTo>
                  <a:pt x="590" y="1263"/>
                </a:lnTo>
                <a:lnTo>
                  <a:pt x="605" y="1263"/>
                </a:lnTo>
                <a:lnTo>
                  <a:pt x="618" y="1265"/>
                </a:lnTo>
                <a:lnTo>
                  <a:pt x="645" y="1270"/>
                </a:lnTo>
                <a:lnTo>
                  <a:pt x="657" y="1272"/>
                </a:lnTo>
                <a:lnTo>
                  <a:pt x="668" y="1274"/>
                </a:lnTo>
                <a:lnTo>
                  <a:pt x="679" y="1272"/>
                </a:lnTo>
                <a:lnTo>
                  <a:pt x="690" y="1270"/>
                </a:lnTo>
                <a:lnTo>
                  <a:pt x="690" y="1270"/>
                </a:lnTo>
                <a:lnTo>
                  <a:pt x="709" y="1260"/>
                </a:lnTo>
                <a:lnTo>
                  <a:pt x="716" y="1257"/>
                </a:lnTo>
                <a:lnTo>
                  <a:pt x="722" y="1252"/>
                </a:lnTo>
                <a:lnTo>
                  <a:pt x="727" y="1247"/>
                </a:lnTo>
                <a:lnTo>
                  <a:pt x="730" y="1242"/>
                </a:lnTo>
                <a:lnTo>
                  <a:pt x="731" y="1238"/>
                </a:lnTo>
                <a:lnTo>
                  <a:pt x="730" y="1234"/>
                </a:lnTo>
                <a:lnTo>
                  <a:pt x="730" y="1234"/>
                </a:lnTo>
                <a:lnTo>
                  <a:pt x="727" y="1232"/>
                </a:lnTo>
                <a:lnTo>
                  <a:pt x="725" y="1230"/>
                </a:lnTo>
                <a:lnTo>
                  <a:pt x="716" y="1226"/>
                </a:lnTo>
                <a:lnTo>
                  <a:pt x="693" y="1220"/>
                </a:lnTo>
                <a:lnTo>
                  <a:pt x="669" y="1215"/>
                </a:lnTo>
                <a:lnTo>
                  <a:pt x="652" y="1212"/>
                </a:lnTo>
                <a:lnTo>
                  <a:pt x="652" y="1212"/>
                </a:lnTo>
                <a:lnTo>
                  <a:pt x="644" y="1208"/>
                </a:lnTo>
                <a:lnTo>
                  <a:pt x="637" y="1203"/>
                </a:lnTo>
                <a:lnTo>
                  <a:pt x="618" y="1189"/>
                </a:lnTo>
                <a:lnTo>
                  <a:pt x="618" y="1189"/>
                </a:lnTo>
                <a:lnTo>
                  <a:pt x="606" y="1179"/>
                </a:lnTo>
                <a:lnTo>
                  <a:pt x="595" y="1169"/>
                </a:lnTo>
                <a:lnTo>
                  <a:pt x="588" y="1162"/>
                </a:lnTo>
                <a:lnTo>
                  <a:pt x="584" y="1157"/>
                </a:lnTo>
                <a:lnTo>
                  <a:pt x="584" y="1157"/>
                </a:lnTo>
                <a:lnTo>
                  <a:pt x="583" y="1156"/>
                </a:lnTo>
                <a:lnTo>
                  <a:pt x="582" y="1156"/>
                </a:lnTo>
                <a:lnTo>
                  <a:pt x="579" y="1156"/>
                </a:lnTo>
                <a:lnTo>
                  <a:pt x="577" y="1156"/>
                </a:lnTo>
                <a:lnTo>
                  <a:pt x="573" y="1153"/>
                </a:lnTo>
                <a:lnTo>
                  <a:pt x="571" y="1149"/>
                </a:lnTo>
                <a:lnTo>
                  <a:pt x="568" y="1141"/>
                </a:lnTo>
                <a:lnTo>
                  <a:pt x="566" y="1129"/>
                </a:lnTo>
                <a:lnTo>
                  <a:pt x="566" y="1129"/>
                </a:lnTo>
                <a:lnTo>
                  <a:pt x="565" y="1119"/>
                </a:lnTo>
                <a:lnTo>
                  <a:pt x="565" y="1107"/>
                </a:lnTo>
                <a:lnTo>
                  <a:pt x="565" y="1076"/>
                </a:lnTo>
                <a:lnTo>
                  <a:pt x="567" y="1037"/>
                </a:lnTo>
                <a:lnTo>
                  <a:pt x="571" y="997"/>
                </a:lnTo>
                <a:lnTo>
                  <a:pt x="577" y="925"/>
                </a:lnTo>
                <a:lnTo>
                  <a:pt x="580" y="893"/>
                </a:lnTo>
                <a:lnTo>
                  <a:pt x="580" y="893"/>
                </a:lnTo>
                <a:lnTo>
                  <a:pt x="582" y="895"/>
                </a:lnTo>
                <a:lnTo>
                  <a:pt x="584" y="895"/>
                </a:lnTo>
                <a:lnTo>
                  <a:pt x="584" y="895"/>
                </a:lnTo>
                <a:lnTo>
                  <a:pt x="585" y="892"/>
                </a:lnTo>
                <a:lnTo>
                  <a:pt x="586" y="884"/>
                </a:lnTo>
                <a:lnTo>
                  <a:pt x="586" y="884"/>
                </a:lnTo>
                <a:lnTo>
                  <a:pt x="586" y="872"/>
                </a:lnTo>
                <a:lnTo>
                  <a:pt x="588" y="857"/>
                </a:lnTo>
                <a:lnTo>
                  <a:pt x="590" y="842"/>
                </a:lnTo>
                <a:lnTo>
                  <a:pt x="590" y="842"/>
                </a:lnTo>
                <a:lnTo>
                  <a:pt x="591" y="842"/>
                </a:lnTo>
                <a:lnTo>
                  <a:pt x="595" y="842"/>
                </a:lnTo>
                <a:lnTo>
                  <a:pt x="599" y="839"/>
                </a:lnTo>
                <a:lnTo>
                  <a:pt x="600" y="835"/>
                </a:lnTo>
                <a:lnTo>
                  <a:pt x="601" y="831"/>
                </a:lnTo>
                <a:lnTo>
                  <a:pt x="601" y="831"/>
                </a:lnTo>
                <a:lnTo>
                  <a:pt x="602" y="818"/>
                </a:lnTo>
                <a:lnTo>
                  <a:pt x="601" y="799"/>
                </a:lnTo>
                <a:lnTo>
                  <a:pt x="597" y="778"/>
                </a:lnTo>
                <a:lnTo>
                  <a:pt x="595" y="769"/>
                </a:lnTo>
                <a:lnTo>
                  <a:pt x="593" y="762"/>
                </a:lnTo>
                <a:lnTo>
                  <a:pt x="593" y="762"/>
                </a:lnTo>
                <a:lnTo>
                  <a:pt x="588" y="756"/>
                </a:lnTo>
                <a:lnTo>
                  <a:pt x="582" y="749"/>
                </a:lnTo>
                <a:lnTo>
                  <a:pt x="567" y="737"/>
                </a:lnTo>
                <a:lnTo>
                  <a:pt x="554" y="726"/>
                </a:lnTo>
                <a:lnTo>
                  <a:pt x="549" y="721"/>
                </a:lnTo>
                <a:lnTo>
                  <a:pt x="546" y="717"/>
                </a:lnTo>
                <a:lnTo>
                  <a:pt x="546" y="717"/>
                </a:lnTo>
                <a:lnTo>
                  <a:pt x="544" y="700"/>
                </a:lnTo>
                <a:lnTo>
                  <a:pt x="543" y="693"/>
                </a:lnTo>
                <a:lnTo>
                  <a:pt x="543" y="693"/>
                </a:lnTo>
                <a:lnTo>
                  <a:pt x="582" y="625"/>
                </a:lnTo>
                <a:lnTo>
                  <a:pt x="610" y="575"/>
                </a:lnTo>
                <a:lnTo>
                  <a:pt x="618" y="557"/>
                </a:lnTo>
                <a:lnTo>
                  <a:pt x="622" y="546"/>
                </a:lnTo>
                <a:lnTo>
                  <a:pt x="622" y="546"/>
                </a:lnTo>
                <a:lnTo>
                  <a:pt x="633" y="484"/>
                </a:lnTo>
                <a:lnTo>
                  <a:pt x="641" y="434"/>
                </a:lnTo>
                <a:lnTo>
                  <a:pt x="641" y="434"/>
                </a:lnTo>
                <a:lnTo>
                  <a:pt x="665" y="416"/>
                </a:lnTo>
                <a:lnTo>
                  <a:pt x="684" y="400"/>
                </a:lnTo>
                <a:lnTo>
                  <a:pt x="690" y="394"/>
                </a:lnTo>
                <a:lnTo>
                  <a:pt x="692" y="389"/>
                </a:lnTo>
                <a:lnTo>
                  <a:pt x="692" y="389"/>
                </a:lnTo>
                <a:lnTo>
                  <a:pt x="692" y="383"/>
                </a:lnTo>
                <a:lnTo>
                  <a:pt x="692" y="376"/>
                </a:lnTo>
                <a:lnTo>
                  <a:pt x="690" y="367"/>
                </a:lnTo>
                <a:lnTo>
                  <a:pt x="685" y="355"/>
                </a:lnTo>
                <a:lnTo>
                  <a:pt x="685" y="355"/>
                </a:lnTo>
                <a:lnTo>
                  <a:pt x="679" y="342"/>
                </a:lnTo>
                <a:lnTo>
                  <a:pt x="676" y="329"/>
                </a:lnTo>
                <a:lnTo>
                  <a:pt x="675" y="315"/>
                </a:lnTo>
                <a:lnTo>
                  <a:pt x="675" y="299"/>
                </a:lnTo>
                <a:lnTo>
                  <a:pt x="675" y="299"/>
                </a:lnTo>
                <a:lnTo>
                  <a:pt x="675" y="284"/>
                </a:lnTo>
                <a:lnTo>
                  <a:pt x="673" y="270"/>
                </a:lnTo>
                <a:lnTo>
                  <a:pt x="670" y="259"/>
                </a:lnTo>
                <a:lnTo>
                  <a:pt x="668" y="252"/>
                </a:lnTo>
                <a:lnTo>
                  <a:pt x="668" y="252"/>
                </a:lnTo>
                <a:lnTo>
                  <a:pt x="664" y="247"/>
                </a:lnTo>
                <a:lnTo>
                  <a:pt x="661" y="243"/>
                </a:lnTo>
                <a:lnTo>
                  <a:pt x="656" y="241"/>
                </a:lnTo>
                <a:lnTo>
                  <a:pt x="668" y="213"/>
                </a:lnTo>
                <a:lnTo>
                  <a:pt x="668" y="213"/>
                </a:lnTo>
                <a:lnTo>
                  <a:pt x="671" y="211"/>
                </a:lnTo>
                <a:lnTo>
                  <a:pt x="682" y="203"/>
                </a:lnTo>
                <a:lnTo>
                  <a:pt x="688" y="199"/>
                </a:lnTo>
                <a:lnTo>
                  <a:pt x="693" y="192"/>
                </a:lnTo>
                <a:lnTo>
                  <a:pt x="698" y="186"/>
                </a:lnTo>
                <a:lnTo>
                  <a:pt x="702" y="179"/>
                </a:lnTo>
                <a:lnTo>
                  <a:pt x="702" y="179"/>
                </a:lnTo>
                <a:lnTo>
                  <a:pt x="702" y="175"/>
                </a:lnTo>
                <a:lnTo>
                  <a:pt x="702" y="172"/>
                </a:lnTo>
                <a:lnTo>
                  <a:pt x="701" y="162"/>
                </a:lnTo>
                <a:lnTo>
                  <a:pt x="697" y="154"/>
                </a:lnTo>
                <a:lnTo>
                  <a:pt x="692" y="145"/>
                </a:lnTo>
                <a:lnTo>
                  <a:pt x="682" y="130"/>
                </a:lnTo>
                <a:lnTo>
                  <a:pt x="679" y="124"/>
                </a:lnTo>
                <a:lnTo>
                  <a:pt x="679" y="124"/>
                </a:lnTo>
                <a:lnTo>
                  <a:pt x="707" y="122"/>
                </a:lnTo>
                <a:lnTo>
                  <a:pt x="726" y="120"/>
                </a:lnTo>
                <a:lnTo>
                  <a:pt x="731" y="118"/>
                </a:lnTo>
                <a:lnTo>
                  <a:pt x="733" y="117"/>
                </a:lnTo>
                <a:lnTo>
                  <a:pt x="733" y="117"/>
                </a:lnTo>
                <a:lnTo>
                  <a:pt x="733" y="117"/>
                </a:lnTo>
                <a:lnTo>
                  <a:pt x="725" y="111"/>
                </a:lnTo>
                <a:lnTo>
                  <a:pt x="710" y="103"/>
                </a:lnTo>
                <a:lnTo>
                  <a:pt x="688" y="90"/>
                </a:lnTo>
                <a:lnTo>
                  <a:pt x="688" y="90"/>
                </a:lnTo>
                <a:lnTo>
                  <a:pt x="687" y="84"/>
                </a:lnTo>
                <a:lnTo>
                  <a:pt x="686" y="76"/>
                </a:lnTo>
                <a:lnTo>
                  <a:pt x="685" y="67"/>
                </a:lnTo>
                <a:lnTo>
                  <a:pt x="681" y="58"/>
                </a:lnTo>
                <a:lnTo>
                  <a:pt x="676" y="47"/>
                </a:lnTo>
                <a:lnTo>
                  <a:pt x="669" y="37"/>
                </a:lnTo>
                <a:lnTo>
                  <a:pt x="664" y="32"/>
                </a:lnTo>
                <a:lnTo>
                  <a:pt x="659" y="28"/>
                </a:lnTo>
                <a:lnTo>
                  <a:pt x="659" y="28"/>
                </a:lnTo>
                <a:lnTo>
                  <a:pt x="650" y="21"/>
                </a:lnTo>
                <a:lnTo>
                  <a:pt x="639" y="14"/>
                </a:lnTo>
                <a:lnTo>
                  <a:pt x="628" y="8"/>
                </a:lnTo>
                <a:lnTo>
                  <a:pt x="614" y="3"/>
                </a:lnTo>
                <a:lnTo>
                  <a:pt x="600" y="0"/>
                </a:lnTo>
                <a:lnTo>
                  <a:pt x="593" y="0"/>
                </a:lnTo>
                <a:lnTo>
                  <a:pt x="584" y="0"/>
                </a:lnTo>
                <a:lnTo>
                  <a:pt x="574" y="2"/>
                </a:lnTo>
                <a:lnTo>
                  <a:pt x="563" y="4"/>
                </a:lnTo>
                <a:lnTo>
                  <a:pt x="541" y="11"/>
                </a:lnTo>
                <a:lnTo>
                  <a:pt x="541" y="11"/>
                </a:lnTo>
                <a:lnTo>
                  <a:pt x="518" y="21"/>
                </a:lnTo>
                <a:lnTo>
                  <a:pt x="510" y="26"/>
                </a:lnTo>
                <a:lnTo>
                  <a:pt x="501" y="31"/>
                </a:lnTo>
                <a:lnTo>
                  <a:pt x="495" y="37"/>
                </a:lnTo>
                <a:lnTo>
                  <a:pt x="489" y="42"/>
                </a:lnTo>
                <a:lnTo>
                  <a:pt x="484" y="48"/>
                </a:lnTo>
                <a:lnTo>
                  <a:pt x="480" y="53"/>
                </a:lnTo>
                <a:lnTo>
                  <a:pt x="473" y="65"/>
                </a:lnTo>
                <a:lnTo>
                  <a:pt x="470" y="78"/>
                </a:lnTo>
                <a:lnTo>
                  <a:pt x="467" y="92"/>
                </a:lnTo>
                <a:lnTo>
                  <a:pt x="465" y="106"/>
                </a:lnTo>
                <a:lnTo>
                  <a:pt x="465" y="106"/>
                </a:lnTo>
                <a:lnTo>
                  <a:pt x="465" y="120"/>
                </a:lnTo>
                <a:lnTo>
                  <a:pt x="465" y="133"/>
                </a:lnTo>
                <a:lnTo>
                  <a:pt x="466" y="144"/>
                </a:lnTo>
                <a:lnTo>
                  <a:pt x="469" y="155"/>
                </a:lnTo>
                <a:lnTo>
                  <a:pt x="473" y="171"/>
                </a:lnTo>
                <a:lnTo>
                  <a:pt x="477" y="179"/>
                </a:lnTo>
                <a:lnTo>
                  <a:pt x="477" y="179"/>
                </a:lnTo>
                <a:lnTo>
                  <a:pt x="481" y="183"/>
                </a:lnTo>
                <a:lnTo>
                  <a:pt x="484" y="186"/>
                </a:lnTo>
                <a:lnTo>
                  <a:pt x="490" y="189"/>
                </a:lnTo>
                <a:lnTo>
                  <a:pt x="490" y="189"/>
                </a:lnTo>
                <a:close/>
                <a:moveTo>
                  <a:pt x="541" y="440"/>
                </a:moveTo>
                <a:lnTo>
                  <a:pt x="541" y="440"/>
                </a:lnTo>
                <a:lnTo>
                  <a:pt x="537" y="473"/>
                </a:lnTo>
                <a:lnTo>
                  <a:pt x="533" y="500"/>
                </a:lnTo>
                <a:lnTo>
                  <a:pt x="531" y="512"/>
                </a:lnTo>
                <a:lnTo>
                  <a:pt x="528" y="519"/>
                </a:lnTo>
                <a:lnTo>
                  <a:pt x="528" y="519"/>
                </a:lnTo>
                <a:lnTo>
                  <a:pt x="524" y="529"/>
                </a:lnTo>
                <a:lnTo>
                  <a:pt x="521" y="544"/>
                </a:lnTo>
                <a:lnTo>
                  <a:pt x="512" y="582"/>
                </a:lnTo>
                <a:lnTo>
                  <a:pt x="499" y="650"/>
                </a:lnTo>
                <a:lnTo>
                  <a:pt x="499" y="650"/>
                </a:lnTo>
                <a:lnTo>
                  <a:pt x="497" y="667"/>
                </a:lnTo>
                <a:lnTo>
                  <a:pt x="498" y="674"/>
                </a:lnTo>
                <a:lnTo>
                  <a:pt x="498" y="674"/>
                </a:lnTo>
                <a:lnTo>
                  <a:pt x="498" y="689"/>
                </a:lnTo>
                <a:lnTo>
                  <a:pt x="498" y="700"/>
                </a:lnTo>
                <a:lnTo>
                  <a:pt x="498" y="700"/>
                </a:lnTo>
                <a:lnTo>
                  <a:pt x="490" y="693"/>
                </a:lnTo>
                <a:lnTo>
                  <a:pt x="483" y="686"/>
                </a:lnTo>
                <a:lnTo>
                  <a:pt x="475" y="676"/>
                </a:lnTo>
                <a:lnTo>
                  <a:pt x="475" y="676"/>
                </a:lnTo>
                <a:lnTo>
                  <a:pt x="469" y="669"/>
                </a:lnTo>
                <a:lnTo>
                  <a:pt x="456" y="660"/>
                </a:lnTo>
                <a:lnTo>
                  <a:pt x="424" y="641"/>
                </a:lnTo>
                <a:lnTo>
                  <a:pt x="379" y="615"/>
                </a:lnTo>
                <a:lnTo>
                  <a:pt x="381" y="609"/>
                </a:lnTo>
                <a:lnTo>
                  <a:pt x="381" y="609"/>
                </a:lnTo>
                <a:lnTo>
                  <a:pt x="386" y="598"/>
                </a:lnTo>
                <a:lnTo>
                  <a:pt x="386" y="598"/>
                </a:lnTo>
                <a:lnTo>
                  <a:pt x="403" y="563"/>
                </a:lnTo>
                <a:lnTo>
                  <a:pt x="413" y="544"/>
                </a:lnTo>
                <a:lnTo>
                  <a:pt x="419" y="534"/>
                </a:lnTo>
                <a:lnTo>
                  <a:pt x="419" y="534"/>
                </a:lnTo>
                <a:lnTo>
                  <a:pt x="421" y="533"/>
                </a:lnTo>
                <a:lnTo>
                  <a:pt x="427" y="529"/>
                </a:lnTo>
                <a:lnTo>
                  <a:pt x="444" y="518"/>
                </a:lnTo>
                <a:lnTo>
                  <a:pt x="444" y="518"/>
                </a:lnTo>
                <a:lnTo>
                  <a:pt x="465" y="502"/>
                </a:lnTo>
                <a:lnTo>
                  <a:pt x="498" y="478"/>
                </a:lnTo>
                <a:lnTo>
                  <a:pt x="527" y="452"/>
                </a:lnTo>
                <a:lnTo>
                  <a:pt x="537" y="444"/>
                </a:lnTo>
                <a:lnTo>
                  <a:pt x="541" y="440"/>
                </a:lnTo>
                <a:lnTo>
                  <a:pt x="541" y="4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BE7EB778-64A1-4DE7-BCF8-2BAC20677A49}"/>
              </a:ext>
            </a:extLst>
          </p:cNvPr>
          <p:cNvSpPr>
            <a:spLocks noEditPoints="1"/>
          </p:cNvSpPr>
          <p:nvPr/>
        </p:nvSpPr>
        <p:spPr bwMode="auto">
          <a:xfrm>
            <a:off x="6299690" y="833903"/>
            <a:ext cx="1082679" cy="1650213"/>
          </a:xfrm>
          <a:custGeom>
            <a:avLst/>
            <a:gdLst>
              <a:gd name="T0" fmla="*/ 197 w 868"/>
              <a:gd name="T1" fmla="*/ 102 h 1323"/>
              <a:gd name="T2" fmla="*/ 223 w 868"/>
              <a:gd name="T3" fmla="*/ 140 h 1323"/>
              <a:gd name="T4" fmla="*/ 139 w 868"/>
              <a:gd name="T5" fmla="*/ 179 h 1323"/>
              <a:gd name="T6" fmla="*/ 78 w 868"/>
              <a:gd name="T7" fmla="*/ 252 h 1323"/>
              <a:gd name="T8" fmla="*/ 46 w 868"/>
              <a:gd name="T9" fmla="*/ 289 h 1323"/>
              <a:gd name="T10" fmla="*/ 45 w 868"/>
              <a:gd name="T11" fmla="*/ 309 h 1323"/>
              <a:gd name="T12" fmla="*/ 16 w 868"/>
              <a:gd name="T13" fmla="*/ 399 h 1323"/>
              <a:gd name="T14" fmla="*/ 2 w 868"/>
              <a:gd name="T15" fmla="*/ 504 h 1323"/>
              <a:gd name="T16" fmla="*/ 23 w 868"/>
              <a:gd name="T17" fmla="*/ 731 h 1323"/>
              <a:gd name="T18" fmla="*/ 25 w 868"/>
              <a:gd name="T19" fmla="*/ 900 h 1323"/>
              <a:gd name="T20" fmla="*/ 31 w 868"/>
              <a:gd name="T21" fmla="*/ 1008 h 1323"/>
              <a:gd name="T22" fmla="*/ 96 w 868"/>
              <a:gd name="T23" fmla="*/ 1209 h 1323"/>
              <a:gd name="T24" fmla="*/ 101 w 868"/>
              <a:gd name="T25" fmla="*/ 1290 h 1323"/>
              <a:gd name="T26" fmla="*/ 153 w 868"/>
              <a:gd name="T27" fmla="*/ 1322 h 1323"/>
              <a:gd name="T28" fmla="*/ 220 w 868"/>
              <a:gd name="T29" fmla="*/ 1310 h 1323"/>
              <a:gd name="T30" fmla="*/ 213 w 868"/>
              <a:gd name="T31" fmla="*/ 1274 h 1323"/>
              <a:gd name="T32" fmla="*/ 181 w 868"/>
              <a:gd name="T33" fmla="*/ 1226 h 1323"/>
              <a:gd name="T34" fmla="*/ 162 w 868"/>
              <a:gd name="T35" fmla="*/ 1181 h 1323"/>
              <a:gd name="T36" fmla="*/ 141 w 868"/>
              <a:gd name="T37" fmla="*/ 1106 h 1323"/>
              <a:gd name="T38" fmla="*/ 135 w 868"/>
              <a:gd name="T39" fmla="*/ 927 h 1323"/>
              <a:gd name="T40" fmla="*/ 158 w 868"/>
              <a:gd name="T41" fmla="*/ 831 h 1323"/>
              <a:gd name="T42" fmla="*/ 159 w 868"/>
              <a:gd name="T43" fmla="*/ 708 h 1323"/>
              <a:gd name="T44" fmla="*/ 178 w 868"/>
              <a:gd name="T45" fmla="*/ 695 h 1323"/>
              <a:gd name="T46" fmla="*/ 166 w 868"/>
              <a:gd name="T47" fmla="*/ 677 h 1323"/>
              <a:gd name="T48" fmla="*/ 196 w 868"/>
              <a:gd name="T49" fmla="*/ 583 h 1323"/>
              <a:gd name="T50" fmla="*/ 259 w 868"/>
              <a:gd name="T51" fmla="*/ 693 h 1323"/>
              <a:gd name="T52" fmla="*/ 377 w 868"/>
              <a:gd name="T53" fmla="*/ 807 h 1323"/>
              <a:gd name="T54" fmla="*/ 415 w 868"/>
              <a:gd name="T55" fmla="*/ 861 h 1323"/>
              <a:gd name="T56" fmla="*/ 476 w 868"/>
              <a:gd name="T57" fmla="*/ 1044 h 1323"/>
              <a:gd name="T58" fmla="*/ 507 w 868"/>
              <a:gd name="T59" fmla="*/ 1151 h 1323"/>
              <a:gd name="T60" fmla="*/ 502 w 868"/>
              <a:gd name="T61" fmla="*/ 1186 h 1323"/>
              <a:gd name="T62" fmla="*/ 365 w 868"/>
              <a:gd name="T63" fmla="*/ 1238 h 1323"/>
              <a:gd name="T64" fmla="*/ 544 w 868"/>
              <a:gd name="T65" fmla="*/ 1298 h 1323"/>
              <a:gd name="T66" fmla="*/ 862 w 868"/>
              <a:gd name="T67" fmla="*/ 1271 h 1323"/>
              <a:gd name="T68" fmla="*/ 863 w 868"/>
              <a:gd name="T69" fmla="*/ 1231 h 1323"/>
              <a:gd name="T70" fmla="*/ 741 w 868"/>
              <a:gd name="T71" fmla="*/ 1185 h 1323"/>
              <a:gd name="T72" fmla="*/ 642 w 868"/>
              <a:gd name="T73" fmla="*/ 1160 h 1323"/>
              <a:gd name="T74" fmla="*/ 608 w 868"/>
              <a:gd name="T75" fmla="*/ 1137 h 1323"/>
              <a:gd name="T76" fmla="*/ 593 w 868"/>
              <a:gd name="T77" fmla="*/ 1119 h 1323"/>
              <a:gd name="T78" fmla="*/ 549 w 868"/>
              <a:gd name="T79" fmla="*/ 945 h 1323"/>
              <a:gd name="T80" fmla="*/ 519 w 868"/>
              <a:gd name="T81" fmla="*/ 837 h 1323"/>
              <a:gd name="T82" fmla="*/ 547 w 868"/>
              <a:gd name="T83" fmla="*/ 818 h 1323"/>
              <a:gd name="T84" fmla="*/ 551 w 868"/>
              <a:gd name="T85" fmla="*/ 739 h 1323"/>
              <a:gd name="T86" fmla="*/ 553 w 868"/>
              <a:gd name="T87" fmla="*/ 548 h 1323"/>
              <a:gd name="T88" fmla="*/ 568 w 868"/>
              <a:gd name="T89" fmla="*/ 418 h 1323"/>
              <a:gd name="T90" fmla="*/ 576 w 868"/>
              <a:gd name="T91" fmla="*/ 363 h 1323"/>
              <a:gd name="T92" fmla="*/ 502 w 868"/>
              <a:gd name="T93" fmla="*/ 222 h 1323"/>
              <a:gd name="T94" fmla="*/ 436 w 868"/>
              <a:gd name="T95" fmla="*/ 179 h 1323"/>
              <a:gd name="T96" fmla="*/ 447 w 868"/>
              <a:gd name="T97" fmla="*/ 62 h 1323"/>
              <a:gd name="T98" fmla="*/ 376 w 868"/>
              <a:gd name="T99" fmla="*/ 7 h 1323"/>
              <a:gd name="T100" fmla="*/ 298 w 868"/>
              <a:gd name="T101" fmla="*/ 10 h 1323"/>
              <a:gd name="T102" fmla="*/ 441 w 868"/>
              <a:gd name="T103" fmla="*/ 390 h 1323"/>
              <a:gd name="T104" fmla="*/ 458 w 868"/>
              <a:gd name="T105" fmla="*/ 484 h 1323"/>
              <a:gd name="T106" fmla="*/ 493 w 868"/>
              <a:gd name="T107" fmla="*/ 670 h 1323"/>
              <a:gd name="T108" fmla="*/ 500 w 868"/>
              <a:gd name="T109" fmla="*/ 708 h 1323"/>
              <a:gd name="T110" fmla="*/ 495 w 868"/>
              <a:gd name="T111" fmla="*/ 765 h 1323"/>
              <a:gd name="T112" fmla="*/ 436 w 868"/>
              <a:gd name="T113" fmla="*/ 632 h 1323"/>
              <a:gd name="T114" fmla="*/ 359 w 868"/>
              <a:gd name="T115" fmla="*/ 491 h 1323"/>
              <a:gd name="T116" fmla="*/ 345 w 868"/>
              <a:gd name="T117" fmla="*/ 420 h 1323"/>
              <a:gd name="T118" fmla="*/ 412 w 868"/>
              <a:gd name="T119" fmla="*/ 394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8" h="1323">
                <a:moveTo>
                  <a:pt x="243" y="71"/>
                </a:moveTo>
                <a:lnTo>
                  <a:pt x="243" y="71"/>
                </a:lnTo>
                <a:lnTo>
                  <a:pt x="218" y="82"/>
                </a:lnTo>
                <a:lnTo>
                  <a:pt x="200" y="90"/>
                </a:lnTo>
                <a:lnTo>
                  <a:pt x="193" y="94"/>
                </a:lnTo>
                <a:lnTo>
                  <a:pt x="191" y="96"/>
                </a:lnTo>
                <a:lnTo>
                  <a:pt x="191" y="96"/>
                </a:lnTo>
                <a:lnTo>
                  <a:pt x="192" y="100"/>
                </a:lnTo>
                <a:lnTo>
                  <a:pt x="197" y="102"/>
                </a:lnTo>
                <a:lnTo>
                  <a:pt x="208" y="109"/>
                </a:lnTo>
                <a:lnTo>
                  <a:pt x="227" y="119"/>
                </a:lnTo>
                <a:lnTo>
                  <a:pt x="227" y="119"/>
                </a:lnTo>
                <a:lnTo>
                  <a:pt x="232" y="124"/>
                </a:lnTo>
                <a:lnTo>
                  <a:pt x="232" y="124"/>
                </a:lnTo>
                <a:lnTo>
                  <a:pt x="225" y="136"/>
                </a:lnTo>
                <a:lnTo>
                  <a:pt x="225" y="136"/>
                </a:lnTo>
                <a:lnTo>
                  <a:pt x="224" y="139"/>
                </a:lnTo>
                <a:lnTo>
                  <a:pt x="223" y="140"/>
                </a:lnTo>
                <a:lnTo>
                  <a:pt x="223" y="140"/>
                </a:lnTo>
                <a:lnTo>
                  <a:pt x="214" y="140"/>
                </a:lnTo>
                <a:lnTo>
                  <a:pt x="207" y="141"/>
                </a:lnTo>
                <a:lnTo>
                  <a:pt x="202" y="143"/>
                </a:lnTo>
                <a:lnTo>
                  <a:pt x="202" y="143"/>
                </a:lnTo>
                <a:lnTo>
                  <a:pt x="174" y="158"/>
                </a:lnTo>
                <a:lnTo>
                  <a:pt x="144" y="175"/>
                </a:lnTo>
                <a:lnTo>
                  <a:pt x="144" y="175"/>
                </a:lnTo>
                <a:lnTo>
                  <a:pt x="139" y="179"/>
                </a:lnTo>
                <a:lnTo>
                  <a:pt x="134" y="185"/>
                </a:lnTo>
                <a:lnTo>
                  <a:pt x="122" y="199"/>
                </a:lnTo>
                <a:lnTo>
                  <a:pt x="111" y="214"/>
                </a:lnTo>
                <a:lnTo>
                  <a:pt x="106" y="224"/>
                </a:lnTo>
                <a:lnTo>
                  <a:pt x="106" y="224"/>
                </a:lnTo>
                <a:lnTo>
                  <a:pt x="102" y="229"/>
                </a:lnTo>
                <a:lnTo>
                  <a:pt x="94" y="237"/>
                </a:lnTo>
                <a:lnTo>
                  <a:pt x="85" y="246"/>
                </a:lnTo>
                <a:lnTo>
                  <a:pt x="78" y="252"/>
                </a:lnTo>
                <a:lnTo>
                  <a:pt x="78" y="252"/>
                </a:lnTo>
                <a:lnTo>
                  <a:pt x="73" y="258"/>
                </a:lnTo>
                <a:lnTo>
                  <a:pt x="68" y="263"/>
                </a:lnTo>
                <a:lnTo>
                  <a:pt x="60" y="271"/>
                </a:lnTo>
                <a:lnTo>
                  <a:pt x="60" y="271"/>
                </a:lnTo>
                <a:lnTo>
                  <a:pt x="57" y="273"/>
                </a:lnTo>
                <a:lnTo>
                  <a:pt x="53" y="280"/>
                </a:lnTo>
                <a:lnTo>
                  <a:pt x="53" y="280"/>
                </a:lnTo>
                <a:lnTo>
                  <a:pt x="46" y="289"/>
                </a:lnTo>
                <a:lnTo>
                  <a:pt x="44" y="297"/>
                </a:lnTo>
                <a:lnTo>
                  <a:pt x="44" y="297"/>
                </a:lnTo>
                <a:lnTo>
                  <a:pt x="42" y="301"/>
                </a:lnTo>
                <a:lnTo>
                  <a:pt x="42" y="303"/>
                </a:lnTo>
                <a:lnTo>
                  <a:pt x="43" y="304"/>
                </a:lnTo>
                <a:lnTo>
                  <a:pt x="43" y="304"/>
                </a:lnTo>
                <a:lnTo>
                  <a:pt x="44" y="307"/>
                </a:lnTo>
                <a:lnTo>
                  <a:pt x="45" y="309"/>
                </a:lnTo>
                <a:lnTo>
                  <a:pt x="45" y="309"/>
                </a:lnTo>
                <a:lnTo>
                  <a:pt x="42" y="312"/>
                </a:lnTo>
                <a:lnTo>
                  <a:pt x="34" y="323"/>
                </a:lnTo>
                <a:lnTo>
                  <a:pt x="25" y="337"/>
                </a:lnTo>
                <a:lnTo>
                  <a:pt x="22" y="344"/>
                </a:lnTo>
                <a:lnTo>
                  <a:pt x="19" y="351"/>
                </a:lnTo>
                <a:lnTo>
                  <a:pt x="19" y="351"/>
                </a:lnTo>
                <a:lnTo>
                  <a:pt x="17" y="360"/>
                </a:lnTo>
                <a:lnTo>
                  <a:pt x="17" y="372"/>
                </a:lnTo>
                <a:lnTo>
                  <a:pt x="16" y="399"/>
                </a:lnTo>
                <a:lnTo>
                  <a:pt x="16" y="422"/>
                </a:lnTo>
                <a:lnTo>
                  <a:pt x="16" y="433"/>
                </a:lnTo>
                <a:lnTo>
                  <a:pt x="16" y="433"/>
                </a:lnTo>
                <a:lnTo>
                  <a:pt x="11" y="444"/>
                </a:lnTo>
                <a:lnTo>
                  <a:pt x="5" y="462"/>
                </a:lnTo>
                <a:lnTo>
                  <a:pt x="5" y="462"/>
                </a:lnTo>
                <a:lnTo>
                  <a:pt x="4" y="469"/>
                </a:lnTo>
                <a:lnTo>
                  <a:pt x="3" y="479"/>
                </a:lnTo>
                <a:lnTo>
                  <a:pt x="2" y="504"/>
                </a:lnTo>
                <a:lnTo>
                  <a:pt x="0" y="532"/>
                </a:lnTo>
                <a:lnTo>
                  <a:pt x="0" y="554"/>
                </a:lnTo>
                <a:lnTo>
                  <a:pt x="0" y="554"/>
                </a:lnTo>
                <a:lnTo>
                  <a:pt x="4" y="587"/>
                </a:lnTo>
                <a:lnTo>
                  <a:pt x="10" y="642"/>
                </a:lnTo>
                <a:lnTo>
                  <a:pt x="17" y="696"/>
                </a:lnTo>
                <a:lnTo>
                  <a:pt x="21" y="718"/>
                </a:lnTo>
                <a:lnTo>
                  <a:pt x="23" y="731"/>
                </a:lnTo>
                <a:lnTo>
                  <a:pt x="23" y="731"/>
                </a:lnTo>
                <a:lnTo>
                  <a:pt x="26" y="742"/>
                </a:lnTo>
                <a:lnTo>
                  <a:pt x="28" y="758"/>
                </a:lnTo>
                <a:lnTo>
                  <a:pt x="31" y="797"/>
                </a:lnTo>
                <a:lnTo>
                  <a:pt x="32" y="849"/>
                </a:lnTo>
                <a:lnTo>
                  <a:pt x="32" y="849"/>
                </a:lnTo>
                <a:lnTo>
                  <a:pt x="31" y="865"/>
                </a:lnTo>
                <a:lnTo>
                  <a:pt x="27" y="883"/>
                </a:lnTo>
                <a:lnTo>
                  <a:pt x="27" y="883"/>
                </a:lnTo>
                <a:lnTo>
                  <a:pt x="25" y="900"/>
                </a:lnTo>
                <a:lnTo>
                  <a:pt x="23" y="919"/>
                </a:lnTo>
                <a:lnTo>
                  <a:pt x="23" y="919"/>
                </a:lnTo>
                <a:lnTo>
                  <a:pt x="22" y="928"/>
                </a:lnTo>
                <a:lnTo>
                  <a:pt x="21" y="949"/>
                </a:lnTo>
                <a:lnTo>
                  <a:pt x="21" y="962"/>
                </a:lnTo>
                <a:lnTo>
                  <a:pt x="22" y="976"/>
                </a:lnTo>
                <a:lnTo>
                  <a:pt x="26" y="991"/>
                </a:lnTo>
                <a:lnTo>
                  <a:pt x="31" y="1008"/>
                </a:lnTo>
                <a:lnTo>
                  <a:pt x="31" y="1008"/>
                </a:lnTo>
                <a:lnTo>
                  <a:pt x="45" y="1051"/>
                </a:lnTo>
                <a:lnTo>
                  <a:pt x="61" y="1102"/>
                </a:lnTo>
                <a:lnTo>
                  <a:pt x="76" y="1147"/>
                </a:lnTo>
                <a:lnTo>
                  <a:pt x="84" y="1174"/>
                </a:lnTo>
                <a:lnTo>
                  <a:pt x="84" y="1174"/>
                </a:lnTo>
                <a:lnTo>
                  <a:pt x="89" y="1185"/>
                </a:lnTo>
                <a:lnTo>
                  <a:pt x="93" y="1197"/>
                </a:lnTo>
                <a:lnTo>
                  <a:pt x="96" y="1209"/>
                </a:lnTo>
                <a:lnTo>
                  <a:pt x="96" y="1209"/>
                </a:lnTo>
                <a:lnTo>
                  <a:pt x="95" y="1225"/>
                </a:lnTo>
                <a:lnTo>
                  <a:pt x="95" y="1225"/>
                </a:lnTo>
                <a:lnTo>
                  <a:pt x="95" y="1232"/>
                </a:lnTo>
                <a:lnTo>
                  <a:pt x="99" y="1247"/>
                </a:lnTo>
                <a:lnTo>
                  <a:pt x="101" y="1264"/>
                </a:lnTo>
                <a:lnTo>
                  <a:pt x="101" y="1276"/>
                </a:lnTo>
                <a:lnTo>
                  <a:pt x="101" y="1276"/>
                </a:lnTo>
                <a:lnTo>
                  <a:pt x="101" y="1283"/>
                </a:lnTo>
                <a:lnTo>
                  <a:pt x="101" y="1290"/>
                </a:lnTo>
                <a:lnTo>
                  <a:pt x="101" y="1293"/>
                </a:lnTo>
                <a:lnTo>
                  <a:pt x="102" y="1296"/>
                </a:lnTo>
                <a:lnTo>
                  <a:pt x="105" y="1299"/>
                </a:lnTo>
                <a:lnTo>
                  <a:pt x="107" y="1302"/>
                </a:lnTo>
                <a:lnTo>
                  <a:pt x="107" y="1302"/>
                </a:lnTo>
                <a:lnTo>
                  <a:pt x="117" y="1309"/>
                </a:lnTo>
                <a:lnTo>
                  <a:pt x="130" y="1313"/>
                </a:lnTo>
                <a:lnTo>
                  <a:pt x="144" y="1318"/>
                </a:lnTo>
                <a:lnTo>
                  <a:pt x="153" y="1322"/>
                </a:lnTo>
                <a:lnTo>
                  <a:pt x="153" y="1322"/>
                </a:lnTo>
                <a:lnTo>
                  <a:pt x="166" y="1323"/>
                </a:lnTo>
                <a:lnTo>
                  <a:pt x="181" y="1323"/>
                </a:lnTo>
                <a:lnTo>
                  <a:pt x="195" y="1322"/>
                </a:lnTo>
                <a:lnTo>
                  <a:pt x="204" y="1321"/>
                </a:lnTo>
                <a:lnTo>
                  <a:pt x="204" y="1321"/>
                </a:lnTo>
                <a:lnTo>
                  <a:pt x="209" y="1318"/>
                </a:lnTo>
                <a:lnTo>
                  <a:pt x="217" y="1313"/>
                </a:lnTo>
                <a:lnTo>
                  <a:pt x="220" y="1310"/>
                </a:lnTo>
                <a:lnTo>
                  <a:pt x="223" y="1306"/>
                </a:lnTo>
                <a:lnTo>
                  <a:pt x="224" y="1302"/>
                </a:lnTo>
                <a:lnTo>
                  <a:pt x="225" y="1298"/>
                </a:lnTo>
                <a:lnTo>
                  <a:pt x="225" y="1298"/>
                </a:lnTo>
                <a:lnTo>
                  <a:pt x="225" y="1289"/>
                </a:lnTo>
                <a:lnTo>
                  <a:pt x="224" y="1284"/>
                </a:lnTo>
                <a:lnTo>
                  <a:pt x="220" y="1279"/>
                </a:lnTo>
                <a:lnTo>
                  <a:pt x="213" y="1274"/>
                </a:lnTo>
                <a:lnTo>
                  <a:pt x="213" y="1274"/>
                </a:lnTo>
                <a:lnTo>
                  <a:pt x="207" y="1270"/>
                </a:lnTo>
                <a:lnTo>
                  <a:pt x="202" y="1267"/>
                </a:lnTo>
                <a:lnTo>
                  <a:pt x="198" y="1262"/>
                </a:lnTo>
                <a:lnTo>
                  <a:pt x="193" y="1255"/>
                </a:lnTo>
                <a:lnTo>
                  <a:pt x="193" y="1255"/>
                </a:lnTo>
                <a:lnTo>
                  <a:pt x="189" y="1248"/>
                </a:lnTo>
                <a:lnTo>
                  <a:pt x="186" y="1240"/>
                </a:lnTo>
                <a:lnTo>
                  <a:pt x="181" y="1226"/>
                </a:lnTo>
                <a:lnTo>
                  <a:pt x="181" y="1226"/>
                </a:lnTo>
                <a:lnTo>
                  <a:pt x="179" y="1214"/>
                </a:lnTo>
                <a:lnTo>
                  <a:pt x="178" y="1211"/>
                </a:lnTo>
                <a:lnTo>
                  <a:pt x="178" y="1211"/>
                </a:lnTo>
                <a:lnTo>
                  <a:pt x="173" y="1198"/>
                </a:lnTo>
                <a:lnTo>
                  <a:pt x="169" y="1188"/>
                </a:lnTo>
                <a:lnTo>
                  <a:pt x="168" y="1185"/>
                </a:lnTo>
                <a:lnTo>
                  <a:pt x="166" y="1182"/>
                </a:lnTo>
                <a:lnTo>
                  <a:pt x="166" y="1182"/>
                </a:lnTo>
                <a:lnTo>
                  <a:pt x="162" y="1181"/>
                </a:lnTo>
                <a:lnTo>
                  <a:pt x="159" y="1181"/>
                </a:lnTo>
                <a:lnTo>
                  <a:pt x="158" y="1180"/>
                </a:lnTo>
                <a:lnTo>
                  <a:pt x="156" y="1177"/>
                </a:lnTo>
                <a:lnTo>
                  <a:pt x="156" y="1177"/>
                </a:lnTo>
                <a:lnTo>
                  <a:pt x="149" y="1158"/>
                </a:lnTo>
                <a:lnTo>
                  <a:pt x="144" y="1143"/>
                </a:lnTo>
                <a:lnTo>
                  <a:pt x="141" y="1130"/>
                </a:lnTo>
                <a:lnTo>
                  <a:pt x="141" y="1130"/>
                </a:lnTo>
                <a:lnTo>
                  <a:pt x="141" y="1106"/>
                </a:lnTo>
                <a:lnTo>
                  <a:pt x="141" y="1064"/>
                </a:lnTo>
                <a:lnTo>
                  <a:pt x="142" y="996"/>
                </a:lnTo>
                <a:lnTo>
                  <a:pt x="142" y="996"/>
                </a:lnTo>
                <a:lnTo>
                  <a:pt x="141" y="981"/>
                </a:lnTo>
                <a:lnTo>
                  <a:pt x="139" y="962"/>
                </a:lnTo>
                <a:lnTo>
                  <a:pt x="136" y="946"/>
                </a:lnTo>
                <a:lnTo>
                  <a:pt x="135" y="936"/>
                </a:lnTo>
                <a:lnTo>
                  <a:pt x="135" y="936"/>
                </a:lnTo>
                <a:lnTo>
                  <a:pt x="135" y="927"/>
                </a:lnTo>
                <a:lnTo>
                  <a:pt x="136" y="921"/>
                </a:lnTo>
                <a:lnTo>
                  <a:pt x="136" y="921"/>
                </a:lnTo>
                <a:lnTo>
                  <a:pt x="138" y="917"/>
                </a:lnTo>
                <a:lnTo>
                  <a:pt x="140" y="914"/>
                </a:lnTo>
                <a:lnTo>
                  <a:pt x="140" y="914"/>
                </a:lnTo>
                <a:lnTo>
                  <a:pt x="151" y="872"/>
                </a:lnTo>
                <a:lnTo>
                  <a:pt x="157" y="846"/>
                </a:lnTo>
                <a:lnTo>
                  <a:pt x="158" y="836"/>
                </a:lnTo>
                <a:lnTo>
                  <a:pt x="158" y="831"/>
                </a:lnTo>
                <a:lnTo>
                  <a:pt x="158" y="831"/>
                </a:lnTo>
                <a:lnTo>
                  <a:pt x="158" y="823"/>
                </a:lnTo>
                <a:lnTo>
                  <a:pt x="157" y="810"/>
                </a:lnTo>
                <a:lnTo>
                  <a:pt x="158" y="796"/>
                </a:lnTo>
                <a:lnTo>
                  <a:pt x="159" y="784"/>
                </a:lnTo>
                <a:lnTo>
                  <a:pt x="159" y="784"/>
                </a:lnTo>
                <a:lnTo>
                  <a:pt x="161" y="765"/>
                </a:lnTo>
                <a:lnTo>
                  <a:pt x="161" y="740"/>
                </a:lnTo>
                <a:lnTo>
                  <a:pt x="159" y="708"/>
                </a:lnTo>
                <a:lnTo>
                  <a:pt x="159" y="708"/>
                </a:lnTo>
                <a:lnTo>
                  <a:pt x="164" y="710"/>
                </a:lnTo>
                <a:lnTo>
                  <a:pt x="168" y="710"/>
                </a:lnTo>
                <a:lnTo>
                  <a:pt x="170" y="708"/>
                </a:lnTo>
                <a:lnTo>
                  <a:pt x="172" y="707"/>
                </a:lnTo>
                <a:lnTo>
                  <a:pt x="172" y="707"/>
                </a:lnTo>
                <a:lnTo>
                  <a:pt x="176" y="701"/>
                </a:lnTo>
                <a:lnTo>
                  <a:pt x="176" y="699"/>
                </a:lnTo>
                <a:lnTo>
                  <a:pt x="178" y="695"/>
                </a:lnTo>
                <a:lnTo>
                  <a:pt x="178" y="695"/>
                </a:lnTo>
                <a:lnTo>
                  <a:pt x="176" y="694"/>
                </a:lnTo>
                <a:lnTo>
                  <a:pt x="176" y="693"/>
                </a:lnTo>
                <a:lnTo>
                  <a:pt x="173" y="691"/>
                </a:lnTo>
                <a:lnTo>
                  <a:pt x="169" y="689"/>
                </a:lnTo>
                <a:lnTo>
                  <a:pt x="168" y="687"/>
                </a:lnTo>
                <a:lnTo>
                  <a:pt x="167" y="684"/>
                </a:lnTo>
                <a:lnTo>
                  <a:pt x="167" y="684"/>
                </a:lnTo>
                <a:lnTo>
                  <a:pt x="166" y="677"/>
                </a:lnTo>
                <a:lnTo>
                  <a:pt x="164" y="671"/>
                </a:lnTo>
                <a:lnTo>
                  <a:pt x="164" y="663"/>
                </a:lnTo>
                <a:lnTo>
                  <a:pt x="164" y="663"/>
                </a:lnTo>
                <a:lnTo>
                  <a:pt x="174" y="628"/>
                </a:lnTo>
                <a:lnTo>
                  <a:pt x="184" y="594"/>
                </a:lnTo>
                <a:lnTo>
                  <a:pt x="184" y="594"/>
                </a:lnTo>
                <a:lnTo>
                  <a:pt x="190" y="588"/>
                </a:lnTo>
                <a:lnTo>
                  <a:pt x="195" y="584"/>
                </a:lnTo>
                <a:lnTo>
                  <a:pt x="196" y="583"/>
                </a:lnTo>
                <a:lnTo>
                  <a:pt x="197" y="584"/>
                </a:lnTo>
                <a:lnTo>
                  <a:pt x="197" y="584"/>
                </a:lnTo>
                <a:lnTo>
                  <a:pt x="210" y="612"/>
                </a:lnTo>
                <a:lnTo>
                  <a:pt x="226" y="645"/>
                </a:lnTo>
                <a:lnTo>
                  <a:pt x="226" y="645"/>
                </a:lnTo>
                <a:lnTo>
                  <a:pt x="234" y="657"/>
                </a:lnTo>
                <a:lnTo>
                  <a:pt x="240" y="667"/>
                </a:lnTo>
                <a:lnTo>
                  <a:pt x="248" y="679"/>
                </a:lnTo>
                <a:lnTo>
                  <a:pt x="259" y="693"/>
                </a:lnTo>
                <a:lnTo>
                  <a:pt x="272" y="706"/>
                </a:lnTo>
                <a:lnTo>
                  <a:pt x="288" y="719"/>
                </a:lnTo>
                <a:lnTo>
                  <a:pt x="306" y="734"/>
                </a:lnTo>
                <a:lnTo>
                  <a:pt x="306" y="734"/>
                </a:lnTo>
                <a:lnTo>
                  <a:pt x="316" y="741"/>
                </a:lnTo>
                <a:lnTo>
                  <a:pt x="326" y="748"/>
                </a:lnTo>
                <a:lnTo>
                  <a:pt x="344" y="767"/>
                </a:lnTo>
                <a:lnTo>
                  <a:pt x="361" y="787"/>
                </a:lnTo>
                <a:lnTo>
                  <a:pt x="377" y="807"/>
                </a:lnTo>
                <a:lnTo>
                  <a:pt x="390" y="824"/>
                </a:lnTo>
                <a:lnTo>
                  <a:pt x="400" y="840"/>
                </a:lnTo>
                <a:lnTo>
                  <a:pt x="408" y="853"/>
                </a:lnTo>
                <a:lnTo>
                  <a:pt x="408" y="853"/>
                </a:lnTo>
                <a:lnTo>
                  <a:pt x="410" y="855"/>
                </a:lnTo>
                <a:lnTo>
                  <a:pt x="412" y="858"/>
                </a:lnTo>
                <a:lnTo>
                  <a:pt x="412" y="858"/>
                </a:lnTo>
                <a:lnTo>
                  <a:pt x="415" y="861"/>
                </a:lnTo>
                <a:lnTo>
                  <a:pt x="415" y="861"/>
                </a:lnTo>
                <a:lnTo>
                  <a:pt x="421" y="902"/>
                </a:lnTo>
                <a:lnTo>
                  <a:pt x="427" y="933"/>
                </a:lnTo>
                <a:lnTo>
                  <a:pt x="430" y="954"/>
                </a:lnTo>
                <a:lnTo>
                  <a:pt x="430" y="954"/>
                </a:lnTo>
                <a:lnTo>
                  <a:pt x="434" y="962"/>
                </a:lnTo>
                <a:lnTo>
                  <a:pt x="439" y="973"/>
                </a:lnTo>
                <a:lnTo>
                  <a:pt x="452" y="999"/>
                </a:lnTo>
                <a:lnTo>
                  <a:pt x="467" y="1025"/>
                </a:lnTo>
                <a:lnTo>
                  <a:pt x="476" y="1044"/>
                </a:lnTo>
                <a:lnTo>
                  <a:pt x="476" y="1044"/>
                </a:lnTo>
                <a:lnTo>
                  <a:pt x="483" y="1062"/>
                </a:lnTo>
                <a:lnTo>
                  <a:pt x="492" y="1089"/>
                </a:lnTo>
                <a:lnTo>
                  <a:pt x="504" y="1126"/>
                </a:lnTo>
                <a:lnTo>
                  <a:pt x="504" y="1126"/>
                </a:lnTo>
                <a:lnTo>
                  <a:pt x="507" y="1141"/>
                </a:lnTo>
                <a:lnTo>
                  <a:pt x="507" y="1151"/>
                </a:lnTo>
                <a:lnTo>
                  <a:pt x="507" y="1151"/>
                </a:lnTo>
                <a:lnTo>
                  <a:pt x="507" y="1151"/>
                </a:lnTo>
                <a:lnTo>
                  <a:pt x="506" y="1152"/>
                </a:lnTo>
                <a:lnTo>
                  <a:pt x="504" y="1154"/>
                </a:lnTo>
                <a:lnTo>
                  <a:pt x="504" y="1154"/>
                </a:lnTo>
                <a:lnTo>
                  <a:pt x="501" y="1163"/>
                </a:lnTo>
                <a:lnTo>
                  <a:pt x="500" y="1166"/>
                </a:lnTo>
                <a:lnTo>
                  <a:pt x="500" y="1170"/>
                </a:lnTo>
                <a:lnTo>
                  <a:pt x="500" y="1170"/>
                </a:lnTo>
                <a:lnTo>
                  <a:pt x="502" y="1186"/>
                </a:lnTo>
                <a:lnTo>
                  <a:pt x="502" y="1186"/>
                </a:lnTo>
                <a:lnTo>
                  <a:pt x="492" y="1186"/>
                </a:lnTo>
                <a:lnTo>
                  <a:pt x="483" y="1186"/>
                </a:lnTo>
                <a:lnTo>
                  <a:pt x="472" y="1188"/>
                </a:lnTo>
                <a:lnTo>
                  <a:pt x="472" y="1188"/>
                </a:lnTo>
                <a:lnTo>
                  <a:pt x="450" y="1197"/>
                </a:lnTo>
                <a:lnTo>
                  <a:pt x="417" y="1211"/>
                </a:lnTo>
                <a:lnTo>
                  <a:pt x="368" y="1234"/>
                </a:lnTo>
                <a:lnTo>
                  <a:pt x="368" y="1234"/>
                </a:lnTo>
                <a:lnTo>
                  <a:pt x="365" y="1238"/>
                </a:lnTo>
                <a:lnTo>
                  <a:pt x="361" y="1244"/>
                </a:lnTo>
                <a:lnTo>
                  <a:pt x="360" y="1251"/>
                </a:lnTo>
                <a:lnTo>
                  <a:pt x="359" y="1260"/>
                </a:lnTo>
                <a:lnTo>
                  <a:pt x="357" y="1274"/>
                </a:lnTo>
                <a:lnTo>
                  <a:pt x="357" y="1279"/>
                </a:lnTo>
                <a:lnTo>
                  <a:pt x="359" y="1281"/>
                </a:lnTo>
                <a:lnTo>
                  <a:pt x="359" y="1281"/>
                </a:lnTo>
                <a:lnTo>
                  <a:pt x="452" y="1289"/>
                </a:lnTo>
                <a:lnTo>
                  <a:pt x="544" y="1298"/>
                </a:lnTo>
                <a:lnTo>
                  <a:pt x="544" y="1298"/>
                </a:lnTo>
                <a:lnTo>
                  <a:pt x="592" y="1301"/>
                </a:lnTo>
                <a:lnTo>
                  <a:pt x="625" y="1305"/>
                </a:lnTo>
                <a:lnTo>
                  <a:pt x="642" y="1305"/>
                </a:lnTo>
                <a:lnTo>
                  <a:pt x="642" y="1305"/>
                </a:lnTo>
                <a:lnTo>
                  <a:pt x="753" y="1289"/>
                </a:lnTo>
                <a:lnTo>
                  <a:pt x="829" y="1277"/>
                </a:lnTo>
                <a:lnTo>
                  <a:pt x="854" y="1273"/>
                </a:lnTo>
                <a:lnTo>
                  <a:pt x="862" y="1271"/>
                </a:lnTo>
                <a:lnTo>
                  <a:pt x="864" y="1270"/>
                </a:lnTo>
                <a:lnTo>
                  <a:pt x="864" y="1270"/>
                </a:lnTo>
                <a:lnTo>
                  <a:pt x="866" y="1262"/>
                </a:lnTo>
                <a:lnTo>
                  <a:pt x="868" y="1253"/>
                </a:lnTo>
                <a:lnTo>
                  <a:pt x="868" y="1247"/>
                </a:lnTo>
                <a:lnTo>
                  <a:pt x="868" y="1242"/>
                </a:lnTo>
                <a:lnTo>
                  <a:pt x="865" y="1236"/>
                </a:lnTo>
                <a:lnTo>
                  <a:pt x="863" y="1231"/>
                </a:lnTo>
                <a:lnTo>
                  <a:pt x="863" y="1231"/>
                </a:lnTo>
                <a:lnTo>
                  <a:pt x="858" y="1225"/>
                </a:lnTo>
                <a:lnTo>
                  <a:pt x="852" y="1221"/>
                </a:lnTo>
                <a:lnTo>
                  <a:pt x="832" y="1213"/>
                </a:lnTo>
                <a:lnTo>
                  <a:pt x="832" y="1213"/>
                </a:lnTo>
                <a:lnTo>
                  <a:pt x="814" y="1205"/>
                </a:lnTo>
                <a:lnTo>
                  <a:pt x="790" y="1197"/>
                </a:lnTo>
                <a:lnTo>
                  <a:pt x="763" y="1189"/>
                </a:lnTo>
                <a:lnTo>
                  <a:pt x="741" y="1185"/>
                </a:lnTo>
                <a:lnTo>
                  <a:pt x="741" y="1185"/>
                </a:lnTo>
                <a:lnTo>
                  <a:pt x="721" y="1182"/>
                </a:lnTo>
                <a:lnTo>
                  <a:pt x="704" y="1182"/>
                </a:lnTo>
                <a:lnTo>
                  <a:pt x="685" y="1182"/>
                </a:lnTo>
                <a:lnTo>
                  <a:pt x="685" y="1182"/>
                </a:lnTo>
                <a:lnTo>
                  <a:pt x="672" y="1177"/>
                </a:lnTo>
                <a:lnTo>
                  <a:pt x="661" y="1171"/>
                </a:lnTo>
                <a:lnTo>
                  <a:pt x="651" y="1166"/>
                </a:lnTo>
                <a:lnTo>
                  <a:pt x="651" y="1166"/>
                </a:lnTo>
                <a:lnTo>
                  <a:pt x="642" y="1160"/>
                </a:lnTo>
                <a:lnTo>
                  <a:pt x="637" y="1157"/>
                </a:lnTo>
                <a:lnTo>
                  <a:pt x="637" y="1157"/>
                </a:lnTo>
                <a:lnTo>
                  <a:pt x="628" y="1153"/>
                </a:lnTo>
                <a:lnTo>
                  <a:pt x="623" y="1151"/>
                </a:lnTo>
                <a:lnTo>
                  <a:pt x="620" y="1148"/>
                </a:lnTo>
                <a:lnTo>
                  <a:pt x="620" y="1148"/>
                </a:lnTo>
                <a:lnTo>
                  <a:pt x="611" y="1141"/>
                </a:lnTo>
                <a:lnTo>
                  <a:pt x="608" y="1137"/>
                </a:lnTo>
                <a:lnTo>
                  <a:pt x="608" y="1137"/>
                </a:lnTo>
                <a:lnTo>
                  <a:pt x="609" y="1140"/>
                </a:lnTo>
                <a:lnTo>
                  <a:pt x="606" y="1136"/>
                </a:lnTo>
                <a:lnTo>
                  <a:pt x="606" y="1136"/>
                </a:lnTo>
                <a:lnTo>
                  <a:pt x="603" y="1131"/>
                </a:lnTo>
                <a:lnTo>
                  <a:pt x="602" y="1128"/>
                </a:lnTo>
                <a:lnTo>
                  <a:pt x="599" y="1124"/>
                </a:lnTo>
                <a:lnTo>
                  <a:pt x="597" y="1121"/>
                </a:lnTo>
                <a:lnTo>
                  <a:pt x="597" y="1121"/>
                </a:lnTo>
                <a:lnTo>
                  <a:pt x="593" y="1119"/>
                </a:lnTo>
                <a:lnTo>
                  <a:pt x="589" y="1119"/>
                </a:lnTo>
                <a:lnTo>
                  <a:pt x="585" y="1119"/>
                </a:lnTo>
                <a:lnTo>
                  <a:pt x="585" y="1119"/>
                </a:lnTo>
                <a:lnTo>
                  <a:pt x="564" y="1049"/>
                </a:lnTo>
                <a:lnTo>
                  <a:pt x="564" y="1049"/>
                </a:lnTo>
                <a:lnTo>
                  <a:pt x="562" y="1034"/>
                </a:lnTo>
                <a:lnTo>
                  <a:pt x="558" y="1017"/>
                </a:lnTo>
                <a:lnTo>
                  <a:pt x="553" y="981"/>
                </a:lnTo>
                <a:lnTo>
                  <a:pt x="549" y="945"/>
                </a:lnTo>
                <a:lnTo>
                  <a:pt x="547" y="922"/>
                </a:lnTo>
                <a:lnTo>
                  <a:pt x="547" y="922"/>
                </a:lnTo>
                <a:lnTo>
                  <a:pt x="546" y="914"/>
                </a:lnTo>
                <a:lnTo>
                  <a:pt x="542" y="903"/>
                </a:lnTo>
                <a:lnTo>
                  <a:pt x="534" y="876"/>
                </a:lnTo>
                <a:lnTo>
                  <a:pt x="525" y="852"/>
                </a:lnTo>
                <a:lnTo>
                  <a:pt x="520" y="841"/>
                </a:lnTo>
                <a:lnTo>
                  <a:pt x="520" y="841"/>
                </a:lnTo>
                <a:lnTo>
                  <a:pt x="519" y="837"/>
                </a:lnTo>
                <a:lnTo>
                  <a:pt x="518" y="834"/>
                </a:lnTo>
                <a:lnTo>
                  <a:pt x="518" y="830"/>
                </a:lnTo>
                <a:lnTo>
                  <a:pt x="518" y="830"/>
                </a:lnTo>
                <a:lnTo>
                  <a:pt x="523" y="831"/>
                </a:lnTo>
                <a:lnTo>
                  <a:pt x="527" y="831"/>
                </a:lnTo>
                <a:lnTo>
                  <a:pt x="532" y="830"/>
                </a:lnTo>
                <a:lnTo>
                  <a:pt x="532" y="830"/>
                </a:lnTo>
                <a:lnTo>
                  <a:pt x="540" y="825"/>
                </a:lnTo>
                <a:lnTo>
                  <a:pt x="547" y="818"/>
                </a:lnTo>
                <a:lnTo>
                  <a:pt x="554" y="808"/>
                </a:lnTo>
                <a:lnTo>
                  <a:pt x="559" y="799"/>
                </a:lnTo>
                <a:lnTo>
                  <a:pt x="559" y="799"/>
                </a:lnTo>
                <a:lnTo>
                  <a:pt x="560" y="795"/>
                </a:lnTo>
                <a:lnTo>
                  <a:pt x="560" y="786"/>
                </a:lnTo>
                <a:lnTo>
                  <a:pt x="558" y="767"/>
                </a:lnTo>
                <a:lnTo>
                  <a:pt x="554" y="748"/>
                </a:lnTo>
                <a:lnTo>
                  <a:pt x="551" y="739"/>
                </a:lnTo>
                <a:lnTo>
                  <a:pt x="551" y="739"/>
                </a:lnTo>
                <a:lnTo>
                  <a:pt x="548" y="731"/>
                </a:lnTo>
                <a:lnTo>
                  <a:pt x="544" y="721"/>
                </a:lnTo>
                <a:lnTo>
                  <a:pt x="542" y="708"/>
                </a:lnTo>
                <a:lnTo>
                  <a:pt x="542" y="708"/>
                </a:lnTo>
                <a:lnTo>
                  <a:pt x="548" y="650"/>
                </a:lnTo>
                <a:lnTo>
                  <a:pt x="552" y="603"/>
                </a:lnTo>
                <a:lnTo>
                  <a:pt x="554" y="563"/>
                </a:lnTo>
                <a:lnTo>
                  <a:pt x="554" y="563"/>
                </a:lnTo>
                <a:lnTo>
                  <a:pt x="553" y="548"/>
                </a:lnTo>
                <a:lnTo>
                  <a:pt x="552" y="533"/>
                </a:lnTo>
                <a:lnTo>
                  <a:pt x="547" y="507"/>
                </a:lnTo>
                <a:lnTo>
                  <a:pt x="543" y="484"/>
                </a:lnTo>
                <a:lnTo>
                  <a:pt x="541" y="467"/>
                </a:lnTo>
                <a:lnTo>
                  <a:pt x="541" y="467"/>
                </a:lnTo>
                <a:lnTo>
                  <a:pt x="542" y="444"/>
                </a:lnTo>
                <a:lnTo>
                  <a:pt x="542" y="431"/>
                </a:lnTo>
                <a:lnTo>
                  <a:pt x="542" y="431"/>
                </a:lnTo>
                <a:lnTo>
                  <a:pt x="568" y="418"/>
                </a:lnTo>
                <a:lnTo>
                  <a:pt x="586" y="407"/>
                </a:lnTo>
                <a:lnTo>
                  <a:pt x="591" y="402"/>
                </a:lnTo>
                <a:lnTo>
                  <a:pt x="593" y="400"/>
                </a:lnTo>
                <a:lnTo>
                  <a:pt x="593" y="399"/>
                </a:lnTo>
                <a:lnTo>
                  <a:pt x="593" y="399"/>
                </a:lnTo>
                <a:lnTo>
                  <a:pt x="593" y="395"/>
                </a:lnTo>
                <a:lnTo>
                  <a:pt x="591" y="390"/>
                </a:lnTo>
                <a:lnTo>
                  <a:pt x="585" y="378"/>
                </a:lnTo>
                <a:lnTo>
                  <a:pt x="576" y="363"/>
                </a:lnTo>
                <a:lnTo>
                  <a:pt x="568" y="348"/>
                </a:lnTo>
                <a:lnTo>
                  <a:pt x="568" y="348"/>
                </a:lnTo>
                <a:lnTo>
                  <a:pt x="546" y="301"/>
                </a:lnTo>
                <a:lnTo>
                  <a:pt x="530" y="266"/>
                </a:lnTo>
                <a:lnTo>
                  <a:pt x="530" y="266"/>
                </a:lnTo>
                <a:lnTo>
                  <a:pt x="525" y="256"/>
                </a:lnTo>
                <a:lnTo>
                  <a:pt x="517" y="242"/>
                </a:lnTo>
                <a:lnTo>
                  <a:pt x="507" y="229"/>
                </a:lnTo>
                <a:lnTo>
                  <a:pt x="502" y="222"/>
                </a:lnTo>
                <a:lnTo>
                  <a:pt x="497" y="218"/>
                </a:lnTo>
                <a:lnTo>
                  <a:pt x="497" y="218"/>
                </a:lnTo>
                <a:lnTo>
                  <a:pt x="485" y="207"/>
                </a:lnTo>
                <a:lnTo>
                  <a:pt x="479" y="203"/>
                </a:lnTo>
                <a:lnTo>
                  <a:pt x="468" y="197"/>
                </a:lnTo>
                <a:lnTo>
                  <a:pt x="468" y="197"/>
                </a:lnTo>
                <a:lnTo>
                  <a:pt x="445" y="184"/>
                </a:lnTo>
                <a:lnTo>
                  <a:pt x="436" y="179"/>
                </a:lnTo>
                <a:lnTo>
                  <a:pt x="436" y="179"/>
                </a:lnTo>
                <a:lnTo>
                  <a:pt x="445" y="159"/>
                </a:lnTo>
                <a:lnTo>
                  <a:pt x="451" y="142"/>
                </a:lnTo>
                <a:lnTo>
                  <a:pt x="453" y="134"/>
                </a:lnTo>
                <a:lnTo>
                  <a:pt x="455" y="125"/>
                </a:lnTo>
                <a:lnTo>
                  <a:pt x="455" y="125"/>
                </a:lnTo>
                <a:lnTo>
                  <a:pt x="456" y="108"/>
                </a:lnTo>
                <a:lnTo>
                  <a:pt x="453" y="90"/>
                </a:lnTo>
                <a:lnTo>
                  <a:pt x="450" y="71"/>
                </a:lnTo>
                <a:lnTo>
                  <a:pt x="447" y="62"/>
                </a:lnTo>
                <a:lnTo>
                  <a:pt x="445" y="55"/>
                </a:lnTo>
                <a:lnTo>
                  <a:pt x="445" y="55"/>
                </a:lnTo>
                <a:lnTo>
                  <a:pt x="440" y="48"/>
                </a:lnTo>
                <a:lnTo>
                  <a:pt x="433" y="40"/>
                </a:lnTo>
                <a:lnTo>
                  <a:pt x="423" y="32"/>
                </a:lnTo>
                <a:lnTo>
                  <a:pt x="412" y="24"/>
                </a:lnTo>
                <a:lnTo>
                  <a:pt x="400" y="17"/>
                </a:lnTo>
                <a:lnTo>
                  <a:pt x="388" y="11"/>
                </a:lnTo>
                <a:lnTo>
                  <a:pt x="376" y="7"/>
                </a:lnTo>
                <a:lnTo>
                  <a:pt x="365" y="4"/>
                </a:lnTo>
                <a:lnTo>
                  <a:pt x="365" y="4"/>
                </a:lnTo>
                <a:lnTo>
                  <a:pt x="347" y="1"/>
                </a:lnTo>
                <a:lnTo>
                  <a:pt x="334" y="0"/>
                </a:lnTo>
                <a:lnTo>
                  <a:pt x="323" y="1"/>
                </a:lnTo>
                <a:lnTo>
                  <a:pt x="312" y="4"/>
                </a:lnTo>
                <a:lnTo>
                  <a:pt x="312" y="4"/>
                </a:lnTo>
                <a:lnTo>
                  <a:pt x="305" y="6"/>
                </a:lnTo>
                <a:lnTo>
                  <a:pt x="298" y="10"/>
                </a:lnTo>
                <a:lnTo>
                  <a:pt x="282" y="21"/>
                </a:lnTo>
                <a:lnTo>
                  <a:pt x="269" y="34"/>
                </a:lnTo>
                <a:lnTo>
                  <a:pt x="259" y="45"/>
                </a:lnTo>
                <a:lnTo>
                  <a:pt x="259" y="45"/>
                </a:lnTo>
                <a:lnTo>
                  <a:pt x="248" y="63"/>
                </a:lnTo>
                <a:lnTo>
                  <a:pt x="243" y="71"/>
                </a:lnTo>
                <a:lnTo>
                  <a:pt x="243" y="71"/>
                </a:lnTo>
                <a:close/>
                <a:moveTo>
                  <a:pt x="441" y="390"/>
                </a:moveTo>
                <a:lnTo>
                  <a:pt x="441" y="390"/>
                </a:lnTo>
                <a:lnTo>
                  <a:pt x="444" y="391"/>
                </a:lnTo>
                <a:lnTo>
                  <a:pt x="446" y="393"/>
                </a:lnTo>
                <a:lnTo>
                  <a:pt x="446" y="393"/>
                </a:lnTo>
                <a:lnTo>
                  <a:pt x="450" y="430"/>
                </a:lnTo>
                <a:lnTo>
                  <a:pt x="450" y="430"/>
                </a:lnTo>
                <a:lnTo>
                  <a:pt x="453" y="437"/>
                </a:lnTo>
                <a:lnTo>
                  <a:pt x="456" y="444"/>
                </a:lnTo>
                <a:lnTo>
                  <a:pt x="456" y="444"/>
                </a:lnTo>
                <a:lnTo>
                  <a:pt x="458" y="484"/>
                </a:lnTo>
                <a:lnTo>
                  <a:pt x="461" y="523"/>
                </a:lnTo>
                <a:lnTo>
                  <a:pt x="466" y="560"/>
                </a:lnTo>
                <a:lnTo>
                  <a:pt x="466" y="560"/>
                </a:lnTo>
                <a:lnTo>
                  <a:pt x="468" y="578"/>
                </a:lnTo>
                <a:lnTo>
                  <a:pt x="473" y="595"/>
                </a:lnTo>
                <a:lnTo>
                  <a:pt x="481" y="625"/>
                </a:lnTo>
                <a:lnTo>
                  <a:pt x="492" y="657"/>
                </a:lnTo>
                <a:lnTo>
                  <a:pt x="492" y="657"/>
                </a:lnTo>
                <a:lnTo>
                  <a:pt x="493" y="670"/>
                </a:lnTo>
                <a:lnTo>
                  <a:pt x="493" y="680"/>
                </a:lnTo>
                <a:lnTo>
                  <a:pt x="496" y="690"/>
                </a:lnTo>
                <a:lnTo>
                  <a:pt x="496" y="690"/>
                </a:lnTo>
                <a:lnTo>
                  <a:pt x="498" y="699"/>
                </a:lnTo>
                <a:lnTo>
                  <a:pt x="500" y="702"/>
                </a:lnTo>
                <a:lnTo>
                  <a:pt x="501" y="704"/>
                </a:lnTo>
                <a:lnTo>
                  <a:pt x="502" y="704"/>
                </a:lnTo>
                <a:lnTo>
                  <a:pt x="502" y="704"/>
                </a:lnTo>
                <a:lnTo>
                  <a:pt x="500" y="708"/>
                </a:lnTo>
                <a:lnTo>
                  <a:pt x="493" y="721"/>
                </a:lnTo>
                <a:lnTo>
                  <a:pt x="493" y="721"/>
                </a:lnTo>
                <a:lnTo>
                  <a:pt x="491" y="729"/>
                </a:lnTo>
                <a:lnTo>
                  <a:pt x="491" y="735"/>
                </a:lnTo>
                <a:lnTo>
                  <a:pt x="495" y="746"/>
                </a:lnTo>
                <a:lnTo>
                  <a:pt x="495" y="746"/>
                </a:lnTo>
                <a:lnTo>
                  <a:pt x="495" y="752"/>
                </a:lnTo>
                <a:lnTo>
                  <a:pt x="495" y="759"/>
                </a:lnTo>
                <a:lnTo>
                  <a:pt x="495" y="765"/>
                </a:lnTo>
                <a:lnTo>
                  <a:pt x="495" y="765"/>
                </a:lnTo>
                <a:lnTo>
                  <a:pt x="484" y="748"/>
                </a:lnTo>
                <a:lnTo>
                  <a:pt x="484" y="748"/>
                </a:lnTo>
                <a:lnTo>
                  <a:pt x="476" y="722"/>
                </a:lnTo>
                <a:lnTo>
                  <a:pt x="469" y="701"/>
                </a:lnTo>
                <a:lnTo>
                  <a:pt x="462" y="682"/>
                </a:lnTo>
                <a:lnTo>
                  <a:pt x="462" y="682"/>
                </a:lnTo>
                <a:lnTo>
                  <a:pt x="451" y="660"/>
                </a:lnTo>
                <a:lnTo>
                  <a:pt x="436" y="632"/>
                </a:lnTo>
                <a:lnTo>
                  <a:pt x="416" y="593"/>
                </a:lnTo>
                <a:lnTo>
                  <a:pt x="416" y="593"/>
                </a:lnTo>
                <a:lnTo>
                  <a:pt x="404" y="570"/>
                </a:lnTo>
                <a:lnTo>
                  <a:pt x="390" y="543"/>
                </a:lnTo>
                <a:lnTo>
                  <a:pt x="390" y="543"/>
                </a:lnTo>
                <a:lnTo>
                  <a:pt x="365" y="504"/>
                </a:lnTo>
                <a:lnTo>
                  <a:pt x="365" y="504"/>
                </a:lnTo>
                <a:lnTo>
                  <a:pt x="359" y="496"/>
                </a:lnTo>
                <a:lnTo>
                  <a:pt x="359" y="491"/>
                </a:lnTo>
                <a:lnTo>
                  <a:pt x="359" y="491"/>
                </a:lnTo>
                <a:lnTo>
                  <a:pt x="356" y="481"/>
                </a:lnTo>
                <a:lnTo>
                  <a:pt x="353" y="467"/>
                </a:lnTo>
                <a:lnTo>
                  <a:pt x="353" y="467"/>
                </a:lnTo>
                <a:lnTo>
                  <a:pt x="350" y="458"/>
                </a:lnTo>
                <a:lnTo>
                  <a:pt x="347" y="451"/>
                </a:lnTo>
                <a:lnTo>
                  <a:pt x="343" y="442"/>
                </a:lnTo>
                <a:lnTo>
                  <a:pt x="343" y="442"/>
                </a:lnTo>
                <a:lnTo>
                  <a:pt x="345" y="420"/>
                </a:lnTo>
                <a:lnTo>
                  <a:pt x="345" y="420"/>
                </a:lnTo>
                <a:lnTo>
                  <a:pt x="357" y="416"/>
                </a:lnTo>
                <a:lnTo>
                  <a:pt x="381" y="405"/>
                </a:lnTo>
                <a:lnTo>
                  <a:pt x="381" y="405"/>
                </a:lnTo>
                <a:lnTo>
                  <a:pt x="390" y="400"/>
                </a:lnTo>
                <a:lnTo>
                  <a:pt x="396" y="397"/>
                </a:lnTo>
                <a:lnTo>
                  <a:pt x="405" y="395"/>
                </a:lnTo>
                <a:lnTo>
                  <a:pt x="405" y="395"/>
                </a:lnTo>
                <a:lnTo>
                  <a:pt x="412" y="394"/>
                </a:lnTo>
                <a:lnTo>
                  <a:pt x="424" y="391"/>
                </a:lnTo>
                <a:lnTo>
                  <a:pt x="441" y="390"/>
                </a:lnTo>
                <a:lnTo>
                  <a:pt x="441" y="3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39A5957A-5A77-4D4C-B177-6D6D350753C7}"/>
              </a:ext>
            </a:extLst>
          </p:cNvPr>
          <p:cNvSpPr>
            <a:spLocks noEditPoints="1"/>
          </p:cNvSpPr>
          <p:nvPr/>
        </p:nvSpPr>
        <p:spPr bwMode="auto">
          <a:xfrm>
            <a:off x="8058345" y="856195"/>
            <a:ext cx="1227740" cy="1581610"/>
          </a:xfrm>
          <a:custGeom>
            <a:avLst/>
            <a:gdLst>
              <a:gd name="T0" fmla="*/ 501 w 909"/>
              <a:gd name="T1" fmla="*/ 221 h 1171"/>
              <a:gd name="T2" fmla="*/ 293 w 909"/>
              <a:gd name="T3" fmla="*/ 319 h 1171"/>
              <a:gd name="T4" fmla="*/ 244 w 909"/>
              <a:gd name="T5" fmla="*/ 351 h 1171"/>
              <a:gd name="T6" fmla="*/ 190 w 909"/>
              <a:gd name="T7" fmla="*/ 409 h 1171"/>
              <a:gd name="T8" fmla="*/ 169 w 909"/>
              <a:gd name="T9" fmla="*/ 481 h 1171"/>
              <a:gd name="T10" fmla="*/ 191 w 909"/>
              <a:gd name="T11" fmla="*/ 609 h 1171"/>
              <a:gd name="T12" fmla="*/ 233 w 909"/>
              <a:gd name="T13" fmla="*/ 728 h 1171"/>
              <a:gd name="T14" fmla="*/ 218 w 909"/>
              <a:gd name="T15" fmla="*/ 764 h 1171"/>
              <a:gd name="T16" fmla="*/ 159 w 909"/>
              <a:gd name="T17" fmla="*/ 816 h 1171"/>
              <a:gd name="T18" fmla="*/ 110 w 909"/>
              <a:gd name="T19" fmla="*/ 888 h 1171"/>
              <a:gd name="T20" fmla="*/ 42 w 909"/>
              <a:gd name="T21" fmla="*/ 1030 h 1171"/>
              <a:gd name="T22" fmla="*/ 22 w 909"/>
              <a:gd name="T23" fmla="*/ 1050 h 1171"/>
              <a:gd name="T24" fmla="*/ 1 w 909"/>
              <a:gd name="T25" fmla="*/ 1105 h 1171"/>
              <a:gd name="T26" fmla="*/ 5 w 909"/>
              <a:gd name="T27" fmla="*/ 1130 h 1171"/>
              <a:gd name="T28" fmla="*/ 106 w 909"/>
              <a:gd name="T29" fmla="*/ 1167 h 1171"/>
              <a:gd name="T30" fmla="*/ 162 w 909"/>
              <a:gd name="T31" fmla="*/ 1164 h 1171"/>
              <a:gd name="T32" fmla="*/ 186 w 909"/>
              <a:gd name="T33" fmla="*/ 1144 h 1171"/>
              <a:gd name="T34" fmla="*/ 137 w 909"/>
              <a:gd name="T35" fmla="*/ 1103 h 1171"/>
              <a:gd name="T36" fmla="*/ 125 w 909"/>
              <a:gd name="T37" fmla="*/ 1057 h 1171"/>
              <a:gd name="T38" fmla="*/ 193 w 909"/>
              <a:gd name="T39" fmla="*/ 941 h 1171"/>
              <a:gd name="T40" fmla="*/ 349 w 909"/>
              <a:gd name="T41" fmla="*/ 800 h 1171"/>
              <a:gd name="T42" fmla="*/ 369 w 909"/>
              <a:gd name="T43" fmla="*/ 746 h 1171"/>
              <a:gd name="T44" fmla="*/ 465 w 909"/>
              <a:gd name="T45" fmla="*/ 672 h 1171"/>
              <a:gd name="T46" fmla="*/ 592 w 909"/>
              <a:gd name="T47" fmla="*/ 731 h 1171"/>
              <a:gd name="T48" fmla="*/ 594 w 909"/>
              <a:gd name="T49" fmla="*/ 792 h 1171"/>
              <a:gd name="T50" fmla="*/ 612 w 909"/>
              <a:gd name="T51" fmla="*/ 888 h 1171"/>
              <a:gd name="T52" fmla="*/ 626 w 909"/>
              <a:gd name="T53" fmla="*/ 1017 h 1171"/>
              <a:gd name="T54" fmla="*/ 616 w 909"/>
              <a:gd name="T55" fmla="*/ 1059 h 1171"/>
              <a:gd name="T56" fmla="*/ 626 w 909"/>
              <a:gd name="T57" fmla="*/ 1096 h 1171"/>
              <a:gd name="T58" fmla="*/ 724 w 909"/>
              <a:gd name="T59" fmla="*/ 1105 h 1171"/>
              <a:gd name="T60" fmla="*/ 826 w 909"/>
              <a:gd name="T61" fmla="*/ 1098 h 1171"/>
              <a:gd name="T62" fmla="*/ 823 w 909"/>
              <a:gd name="T63" fmla="*/ 1079 h 1171"/>
              <a:gd name="T64" fmla="*/ 735 w 909"/>
              <a:gd name="T65" fmla="*/ 1020 h 1171"/>
              <a:gd name="T66" fmla="*/ 710 w 909"/>
              <a:gd name="T67" fmla="*/ 983 h 1171"/>
              <a:gd name="T68" fmla="*/ 716 w 909"/>
              <a:gd name="T69" fmla="*/ 828 h 1171"/>
              <a:gd name="T70" fmla="*/ 712 w 909"/>
              <a:gd name="T71" fmla="*/ 745 h 1171"/>
              <a:gd name="T72" fmla="*/ 729 w 909"/>
              <a:gd name="T73" fmla="*/ 712 h 1171"/>
              <a:gd name="T74" fmla="*/ 722 w 909"/>
              <a:gd name="T75" fmla="*/ 658 h 1171"/>
              <a:gd name="T76" fmla="*/ 690 w 909"/>
              <a:gd name="T77" fmla="*/ 600 h 1171"/>
              <a:gd name="T78" fmla="*/ 694 w 909"/>
              <a:gd name="T79" fmla="*/ 559 h 1171"/>
              <a:gd name="T80" fmla="*/ 753 w 909"/>
              <a:gd name="T81" fmla="*/ 404 h 1171"/>
              <a:gd name="T82" fmla="*/ 806 w 909"/>
              <a:gd name="T83" fmla="*/ 362 h 1171"/>
              <a:gd name="T84" fmla="*/ 832 w 909"/>
              <a:gd name="T85" fmla="*/ 338 h 1171"/>
              <a:gd name="T86" fmla="*/ 825 w 909"/>
              <a:gd name="T87" fmla="*/ 290 h 1171"/>
              <a:gd name="T88" fmla="*/ 830 w 909"/>
              <a:gd name="T89" fmla="*/ 244 h 1171"/>
              <a:gd name="T90" fmla="*/ 846 w 909"/>
              <a:gd name="T91" fmla="*/ 226 h 1171"/>
              <a:gd name="T92" fmla="*/ 868 w 909"/>
              <a:gd name="T93" fmla="*/ 181 h 1171"/>
              <a:gd name="T94" fmla="*/ 888 w 909"/>
              <a:gd name="T95" fmla="*/ 163 h 1171"/>
              <a:gd name="T96" fmla="*/ 877 w 909"/>
              <a:gd name="T97" fmla="*/ 113 h 1171"/>
              <a:gd name="T98" fmla="*/ 909 w 909"/>
              <a:gd name="T99" fmla="*/ 112 h 1171"/>
              <a:gd name="T100" fmla="*/ 878 w 909"/>
              <a:gd name="T101" fmla="*/ 79 h 1171"/>
              <a:gd name="T102" fmla="*/ 846 w 909"/>
              <a:gd name="T103" fmla="*/ 17 h 1171"/>
              <a:gd name="T104" fmla="*/ 790 w 909"/>
              <a:gd name="T105" fmla="*/ 0 h 1171"/>
              <a:gd name="T106" fmla="*/ 728 w 909"/>
              <a:gd name="T107" fmla="*/ 18 h 1171"/>
              <a:gd name="T108" fmla="*/ 696 w 909"/>
              <a:gd name="T109" fmla="*/ 59 h 1171"/>
              <a:gd name="T110" fmla="*/ 693 w 909"/>
              <a:gd name="T111" fmla="*/ 108 h 1171"/>
              <a:gd name="T112" fmla="*/ 695 w 909"/>
              <a:gd name="T113" fmla="*/ 135 h 1171"/>
              <a:gd name="T114" fmla="*/ 636 w 909"/>
              <a:gd name="T115" fmla="*/ 533 h 1171"/>
              <a:gd name="T116" fmla="*/ 645 w 909"/>
              <a:gd name="T117" fmla="*/ 431 h 1171"/>
              <a:gd name="T118" fmla="*/ 552 w 909"/>
              <a:gd name="T119" fmla="*/ 506 h 1171"/>
              <a:gd name="T120" fmla="*/ 501 w 909"/>
              <a:gd name="T121" fmla="*/ 493 h 1171"/>
              <a:gd name="T122" fmla="*/ 552 w 909"/>
              <a:gd name="T123" fmla="*/ 470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9" h="1171">
                <a:moveTo>
                  <a:pt x="695" y="135"/>
                </a:moveTo>
                <a:lnTo>
                  <a:pt x="695" y="135"/>
                </a:lnTo>
                <a:lnTo>
                  <a:pt x="617" y="169"/>
                </a:lnTo>
                <a:lnTo>
                  <a:pt x="552" y="197"/>
                </a:lnTo>
                <a:lnTo>
                  <a:pt x="524" y="210"/>
                </a:lnTo>
                <a:lnTo>
                  <a:pt x="501" y="221"/>
                </a:lnTo>
                <a:lnTo>
                  <a:pt x="501" y="221"/>
                </a:lnTo>
                <a:lnTo>
                  <a:pt x="329" y="307"/>
                </a:lnTo>
                <a:lnTo>
                  <a:pt x="329" y="307"/>
                </a:lnTo>
                <a:lnTo>
                  <a:pt x="322" y="310"/>
                </a:lnTo>
                <a:lnTo>
                  <a:pt x="304" y="315"/>
                </a:lnTo>
                <a:lnTo>
                  <a:pt x="293" y="319"/>
                </a:lnTo>
                <a:lnTo>
                  <a:pt x="281" y="324"/>
                </a:lnTo>
                <a:lnTo>
                  <a:pt x="271" y="330"/>
                </a:lnTo>
                <a:lnTo>
                  <a:pt x="263" y="336"/>
                </a:lnTo>
                <a:lnTo>
                  <a:pt x="263" y="336"/>
                </a:lnTo>
                <a:lnTo>
                  <a:pt x="254" y="344"/>
                </a:lnTo>
                <a:lnTo>
                  <a:pt x="244" y="351"/>
                </a:lnTo>
                <a:lnTo>
                  <a:pt x="232" y="359"/>
                </a:lnTo>
                <a:lnTo>
                  <a:pt x="220" y="369"/>
                </a:lnTo>
                <a:lnTo>
                  <a:pt x="208" y="383"/>
                </a:lnTo>
                <a:lnTo>
                  <a:pt x="202" y="390"/>
                </a:lnTo>
                <a:lnTo>
                  <a:pt x="196" y="398"/>
                </a:lnTo>
                <a:lnTo>
                  <a:pt x="190" y="409"/>
                </a:lnTo>
                <a:lnTo>
                  <a:pt x="184" y="420"/>
                </a:lnTo>
                <a:lnTo>
                  <a:pt x="179" y="434"/>
                </a:lnTo>
                <a:lnTo>
                  <a:pt x="174" y="447"/>
                </a:lnTo>
                <a:lnTo>
                  <a:pt x="174" y="447"/>
                </a:lnTo>
                <a:lnTo>
                  <a:pt x="170" y="464"/>
                </a:lnTo>
                <a:lnTo>
                  <a:pt x="169" y="481"/>
                </a:lnTo>
                <a:lnTo>
                  <a:pt x="169" y="500"/>
                </a:lnTo>
                <a:lnTo>
                  <a:pt x="172" y="522"/>
                </a:lnTo>
                <a:lnTo>
                  <a:pt x="174" y="543"/>
                </a:lnTo>
                <a:lnTo>
                  <a:pt x="179" y="565"/>
                </a:lnTo>
                <a:lnTo>
                  <a:pt x="185" y="587"/>
                </a:lnTo>
                <a:lnTo>
                  <a:pt x="191" y="609"/>
                </a:lnTo>
                <a:lnTo>
                  <a:pt x="203" y="647"/>
                </a:lnTo>
                <a:lnTo>
                  <a:pt x="215" y="681"/>
                </a:lnTo>
                <a:lnTo>
                  <a:pt x="229" y="717"/>
                </a:lnTo>
                <a:lnTo>
                  <a:pt x="229" y="717"/>
                </a:lnTo>
                <a:lnTo>
                  <a:pt x="231" y="723"/>
                </a:lnTo>
                <a:lnTo>
                  <a:pt x="233" y="728"/>
                </a:lnTo>
                <a:lnTo>
                  <a:pt x="233" y="732"/>
                </a:lnTo>
                <a:lnTo>
                  <a:pt x="230" y="743"/>
                </a:lnTo>
                <a:lnTo>
                  <a:pt x="230" y="743"/>
                </a:lnTo>
                <a:lnTo>
                  <a:pt x="227" y="749"/>
                </a:lnTo>
                <a:lnTo>
                  <a:pt x="223" y="757"/>
                </a:lnTo>
                <a:lnTo>
                  <a:pt x="218" y="764"/>
                </a:lnTo>
                <a:lnTo>
                  <a:pt x="212" y="773"/>
                </a:lnTo>
                <a:lnTo>
                  <a:pt x="196" y="787"/>
                </a:lnTo>
                <a:lnTo>
                  <a:pt x="179" y="799"/>
                </a:lnTo>
                <a:lnTo>
                  <a:pt x="179" y="799"/>
                </a:lnTo>
                <a:lnTo>
                  <a:pt x="169" y="807"/>
                </a:lnTo>
                <a:lnTo>
                  <a:pt x="159" y="816"/>
                </a:lnTo>
                <a:lnTo>
                  <a:pt x="150" y="826"/>
                </a:lnTo>
                <a:lnTo>
                  <a:pt x="140" y="838"/>
                </a:lnTo>
                <a:lnTo>
                  <a:pt x="131" y="851"/>
                </a:lnTo>
                <a:lnTo>
                  <a:pt x="123" y="864"/>
                </a:lnTo>
                <a:lnTo>
                  <a:pt x="116" y="876"/>
                </a:lnTo>
                <a:lnTo>
                  <a:pt x="110" y="888"/>
                </a:lnTo>
                <a:lnTo>
                  <a:pt x="110" y="888"/>
                </a:lnTo>
                <a:lnTo>
                  <a:pt x="85" y="943"/>
                </a:lnTo>
                <a:lnTo>
                  <a:pt x="72" y="971"/>
                </a:lnTo>
                <a:lnTo>
                  <a:pt x="61" y="994"/>
                </a:lnTo>
                <a:lnTo>
                  <a:pt x="61" y="994"/>
                </a:lnTo>
                <a:lnTo>
                  <a:pt x="42" y="1030"/>
                </a:lnTo>
                <a:lnTo>
                  <a:pt x="33" y="1048"/>
                </a:lnTo>
                <a:lnTo>
                  <a:pt x="33" y="1048"/>
                </a:lnTo>
                <a:lnTo>
                  <a:pt x="31" y="1048"/>
                </a:lnTo>
                <a:lnTo>
                  <a:pt x="28" y="1047"/>
                </a:lnTo>
                <a:lnTo>
                  <a:pt x="26" y="1048"/>
                </a:lnTo>
                <a:lnTo>
                  <a:pt x="22" y="1050"/>
                </a:lnTo>
                <a:lnTo>
                  <a:pt x="18" y="1053"/>
                </a:lnTo>
                <a:lnTo>
                  <a:pt x="16" y="1058"/>
                </a:lnTo>
                <a:lnTo>
                  <a:pt x="12" y="1067"/>
                </a:lnTo>
                <a:lnTo>
                  <a:pt x="12" y="1067"/>
                </a:lnTo>
                <a:lnTo>
                  <a:pt x="8" y="1086"/>
                </a:lnTo>
                <a:lnTo>
                  <a:pt x="1" y="1105"/>
                </a:lnTo>
                <a:lnTo>
                  <a:pt x="0" y="1114"/>
                </a:lnTo>
                <a:lnTo>
                  <a:pt x="0" y="1121"/>
                </a:lnTo>
                <a:lnTo>
                  <a:pt x="1" y="1126"/>
                </a:lnTo>
                <a:lnTo>
                  <a:pt x="4" y="1128"/>
                </a:lnTo>
                <a:lnTo>
                  <a:pt x="5" y="1130"/>
                </a:lnTo>
                <a:lnTo>
                  <a:pt x="5" y="1130"/>
                </a:lnTo>
                <a:lnTo>
                  <a:pt x="18" y="1137"/>
                </a:lnTo>
                <a:lnTo>
                  <a:pt x="38" y="1145"/>
                </a:lnTo>
                <a:lnTo>
                  <a:pt x="68" y="1158"/>
                </a:lnTo>
                <a:lnTo>
                  <a:pt x="68" y="1158"/>
                </a:lnTo>
                <a:lnTo>
                  <a:pt x="83" y="1162"/>
                </a:lnTo>
                <a:lnTo>
                  <a:pt x="106" y="1167"/>
                </a:lnTo>
                <a:lnTo>
                  <a:pt x="119" y="1170"/>
                </a:lnTo>
                <a:lnTo>
                  <a:pt x="130" y="1171"/>
                </a:lnTo>
                <a:lnTo>
                  <a:pt x="141" y="1171"/>
                </a:lnTo>
                <a:lnTo>
                  <a:pt x="148" y="1170"/>
                </a:lnTo>
                <a:lnTo>
                  <a:pt x="148" y="1170"/>
                </a:lnTo>
                <a:lnTo>
                  <a:pt x="162" y="1164"/>
                </a:lnTo>
                <a:lnTo>
                  <a:pt x="174" y="1158"/>
                </a:lnTo>
                <a:lnTo>
                  <a:pt x="180" y="1155"/>
                </a:lnTo>
                <a:lnTo>
                  <a:pt x="184" y="1152"/>
                </a:lnTo>
                <a:lnTo>
                  <a:pt x="186" y="1148"/>
                </a:lnTo>
                <a:lnTo>
                  <a:pt x="186" y="1144"/>
                </a:lnTo>
                <a:lnTo>
                  <a:pt x="186" y="1144"/>
                </a:lnTo>
                <a:lnTo>
                  <a:pt x="184" y="1141"/>
                </a:lnTo>
                <a:lnTo>
                  <a:pt x="179" y="1136"/>
                </a:lnTo>
                <a:lnTo>
                  <a:pt x="165" y="1125"/>
                </a:lnTo>
                <a:lnTo>
                  <a:pt x="144" y="1110"/>
                </a:lnTo>
                <a:lnTo>
                  <a:pt x="144" y="1110"/>
                </a:lnTo>
                <a:lnTo>
                  <a:pt x="137" y="1103"/>
                </a:lnTo>
                <a:lnTo>
                  <a:pt x="129" y="1092"/>
                </a:lnTo>
                <a:lnTo>
                  <a:pt x="122" y="1081"/>
                </a:lnTo>
                <a:lnTo>
                  <a:pt x="119" y="1076"/>
                </a:lnTo>
                <a:lnTo>
                  <a:pt x="118" y="1074"/>
                </a:lnTo>
                <a:lnTo>
                  <a:pt x="118" y="1074"/>
                </a:lnTo>
                <a:lnTo>
                  <a:pt x="125" y="1057"/>
                </a:lnTo>
                <a:lnTo>
                  <a:pt x="142" y="1020"/>
                </a:lnTo>
                <a:lnTo>
                  <a:pt x="153" y="1000"/>
                </a:lnTo>
                <a:lnTo>
                  <a:pt x="165" y="978"/>
                </a:lnTo>
                <a:lnTo>
                  <a:pt x="180" y="958"/>
                </a:lnTo>
                <a:lnTo>
                  <a:pt x="186" y="950"/>
                </a:lnTo>
                <a:lnTo>
                  <a:pt x="193" y="941"/>
                </a:lnTo>
                <a:lnTo>
                  <a:pt x="193" y="941"/>
                </a:lnTo>
                <a:lnTo>
                  <a:pt x="212" y="924"/>
                </a:lnTo>
                <a:lnTo>
                  <a:pt x="233" y="904"/>
                </a:lnTo>
                <a:lnTo>
                  <a:pt x="286" y="859"/>
                </a:lnTo>
                <a:lnTo>
                  <a:pt x="333" y="816"/>
                </a:lnTo>
                <a:lnTo>
                  <a:pt x="349" y="800"/>
                </a:lnTo>
                <a:lnTo>
                  <a:pt x="359" y="790"/>
                </a:lnTo>
                <a:lnTo>
                  <a:pt x="359" y="790"/>
                </a:lnTo>
                <a:lnTo>
                  <a:pt x="362" y="781"/>
                </a:lnTo>
                <a:lnTo>
                  <a:pt x="366" y="770"/>
                </a:lnTo>
                <a:lnTo>
                  <a:pt x="368" y="758"/>
                </a:lnTo>
                <a:lnTo>
                  <a:pt x="369" y="746"/>
                </a:lnTo>
                <a:lnTo>
                  <a:pt x="372" y="725"/>
                </a:lnTo>
                <a:lnTo>
                  <a:pt x="372" y="715"/>
                </a:lnTo>
                <a:lnTo>
                  <a:pt x="372" y="715"/>
                </a:lnTo>
                <a:lnTo>
                  <a:pt x="371" y="630"/>
                </a:lnTo>
                <a:lnTo>
                  <a:pt x="371" y="630"/>
                </a:lnTo>
                <a:lnTo>
                  <a:pt x="465" y="672"/>
                </a:lnTo>
                <a:lnTo>
                  <a:pt x="535" y="702"/>
                </a:lnTo>
                <a:lnTo>
                  <a:pt x="560" y="713"/>
                </a:lnTo>
                <a:lnTo>
                  <a:pt x="575" y="720"/>
                </a:lnTo>
                <a:lnTo>
                  <a:pt x="575" y="720"/>
                </a:lnTo>
                <a:lnTo>
                  <a:pt x="586" y="728"/>
                </a:lnTo>
                <a:lnTo>
                  <a:pt x="592" y="731"/>
                </a:lnTo>
                <a:lnTo>
                  <a:pt x="595" y="735"/>
                </a:lnTo>
                <a:lnTo>
                  <a:pt x="597" y="739"/>
                </a:lnTo>
                <a:lnTo>
                  <a:pt x="597" y="739"/>
                </a:lnTo>
                <a:lnTo>
                  <a:pt x="597" y="752"/>
                </a:lnTo>
                <a:lnTo>
                  <a:pt x="594" y="776"/>
                </a:lnTo>
                <a:lnTo>
                  <a:pt x="594" y="792"/>
                </a:lnTo>
                <a:lnTo>
                  <a:pt x="595" y="808"/>
                </a:lnTo>
                <a:lnTo>
                  <a:pt x="597" y="826"/>
                </a:lnTo>
                <a:lnTo>
                  <a:pt x="600" y="842"/>
                </a:lnTo>
                <a:lnTo>
                  <a:pt x="600" y="842"/>
                </a:lnTo>
                <a:lnTo>
                  <a:pt x="609" y="868"/>
                </a:lnTo>
                <a:lnTo>
                  <a:pt x="612" y="888"/>
                </a:lnTo>
                <a:lnTo>
                  <a:pt x="616" y="906"/>
                </a:lnTo>
                <a:lnTo>
                  <a:pt x="620" y="932"/>
                </a:lnTo>
                <a:lnTo>
                  <a:pt x="620" y="932"/>
                </a:lnTo>
                <a:lnTo>
                  <a:pt x="623" y="962"/>
                </a:lnTo>
                <a:lnTo>
                  <a:pt x="625" y="990"/>
                </a:lnTo>
                <a:lnTo>
                  <a:pt x="626" y="1017"/>
                </a:lnTo>
                <a:lnTo>
                  <a:pt x="626" y="1017"/>
                </a:lnTo>
                <a:lnTo>
                  <a:pt x="623" y="1020"/>
                </a:lnTo>
                <a:lnTo>
                  <a:pt x="621" y="1028"/>
                </a:lnTo>
                <a:lnTo>
                  <a:pt x="621" y="1028"/>
                </a:lnTo>
                <a:lnTo>
                  <a:pt x="617" y="1046"/>
                </a:lnTo>
                <a:lnTo>
                  <a:pt x="616" y="1059"/>
                </a:lnTo>
                <a:lnTo>
                  <a:pt x="616" y="1071"/>
                </a:lnTo>
                <a:lnTo>
                  <a:pt x="616" y="1071"/>
                </a:lnTo>
                <a:lnTo>
                  <a:pt x="617" y="1081"/>
                </a:lnTo>
                <a:lnTo>
                  <a:pt x="619" y="1086"/>
                </a:lnTo>
                <a:lnTo>
                  <a:pt x="621" y="1091"/>
                </a:lnTo>
                <a:lnTo>
                  <a:pt x="626" y="1096"/>
                </a:lnTo>
                <a:lnTo>
                  <a:pt x="633" y="1099"/>
                </a:lnTo>
                <a:lnTo>
                  <a:pt x="643" y="1102"/>
                </a:lnTo>
                <a:lnTo>
                  <a:pt x="657" y="1104"/>
                </a:lnTo>
                <a:lnTo>
                  <a:pt x="657" y="1104"/>
                </a:lnTo>
                <a:lnTo>
                  <a:pt x="691" y="1105"/>
                </a:lnTo>
                <a:lnTo>
                  <a:pt x="724" y="1105"/>
                </a:lnTo>
                <a:lnTo>
                  <a:pt x="778" y="1104"/>
                </a:lnTo>
                <a:lnTo>
                  <a:pt x="778" y="1104"/>
                </a:lnTo>
                <a:lnTo>
                  <a:pt x="797" y="1103"/>
                </a:lnTo>
                <a:lnTo>
                  <a:pt x="814" y="1102"/>
                </a:lnTo>
                <a:lnTo>
                  <a:pt x="821" y="1101"/>
                </a:lnTo>
                <a:lnTo>
                  <a:pt x="826" y="1098"/>
                </a:lnTo>
                <a:lnTo>
                  <a:pt x="830" y="1096"/>
                </a:lnTo>
                <a:lnTo>
                  <a:pt x="832" y="1092"/>
                </a:lnTo>
                <a:lnTo>
                  <a:pt x="832" y="1092"/>
                </a:lnTo>
                <a:lnTo>
                  <a:pt x="831" y="1088"/>
                </a:lnTo>
                <a:lnTo>
                  <a:pt x="827" y="1084"/>
                </a:lnTo>
                <a:lnTo>
                  <a:pt x="823" y="1079"/>
                </a:lnTo>
                <a:lnTo>
                  <a:pt x="817" y="1073"/>
                </a:lnTo>
                <a:lnTo>
                  <a:pt x="799" y="1060"/>
                </a:lnTo>
                <a:lnTo>
                  <a:pt x="780" y="1048"/>
                </a:lnTo>
                <a:lnTo>
                  <a:pt x="780" y="1048"/>
                </a:lnTo>
                <a:lnTo>
                  <a:pt x="746" y="1029"/>
                </a:lnTo>
                <a:lnTo>
                  <a:pt x="735" y="1020"/>
                </a:lnTo>
                <a:lnTo>
                  <a:pt x="729" y="1014"/>
                </a:lnTo>
                <a:lnTo>
                  <a:pt x="729" y="1014"/>
                </a:lnTo>
                <a:lnTo>
                  <a:pt x="719" y="996"/>
                </a:lnTo>
                <a:lnTo>
                  <a:pt x="712" y="983"/>
                </a:lnTo>
                <a:lnTo>
                  <a:pt x="712" y="983"/>
                </a:lnTo>
                <a:lnTo>
                  <a:pt x="710" y="983"/>
                </a:lnTo>
                <a:lnTo>
                  <a:pt x="708" y="981"/>
                </a:lnTo>
                <a:lnTo>
                  <a:pt x="707" y="977"/>
                </a:lnTo>
                <a:lnTo>
                  <a:pt x="707" y="977"/>
                </a:lnTo>
                <a:lnTo>
                  <a:pt x="711" y="911"/>
                </a:lnTo>
                <a:lnTo>
                  <a:pt x="714" y="864"/>
                </a:lnTo>
                <a:lnTo>
                  <a:pt x="716" y="828"/>
                </a:lnTo>
                <a:lnTo>
                  <a:pt x="716" y="828"/>
                </a:lnTo>
                <a:lnTo>
                  <a:pt x="714" y="803"/>
                </a:lnTo>
                <a:lnTo>
                  <a:pt x="713" y="776"/>
                </a:lnTo>
                <a:lnTo>
                  <a:pt x="712" y="754"/>
                </a:lnTo>
                <a:lnTo>
                  <a:pt x="712" y="745"/>
                </a:lnTo>
                <a:lnTo>
                  <a:pt x="712" y="745"/>
                </a:lnTo>
                <a:lnTo>
                  <a:pt x="716" y="741"/>
                </a:lnTo>
                <a:lnTo>
                  <a:pt x="721" y="735"/>
                </a:lnTo>
                <a:lnTo>
                  <a:pt x="723" y="730"/>
                </a:lnTo>
                <a:lnTo>
                  <a:pt x="725" y="725"/>
                </a:lnTo>
                <a:lnTo>
                  <a:pt x="728" y="719"/>
                </a:lnTo>
                <a:lnTo>
                  <a:pt x="729" y="712"/>
                </a:lnTo>
                <a:lnTo>
                  <a:pt x="729" y="712"/>
                </a:lnTo>
                <a:lnTo>
                  <a:pt x="729" y="703"/>
                </a:lnTo>
                <a:lnTo>
                  <a:pt x="729" y="695"/>
                </a:lnTo>
                <a:lnTo>
                  <a:pt x="727" y="679"/>
                </a:lnTo>
                <a:lnTo>
                  <a:pt x="724" y="666"/>
                </a:lnTo>
                <a:lnTo>
                  <a:pt x="722" y="658"/>
                </a:lnTo>
                <a:lnTo>
                  <a:pt x="722" y="658"/>
                </a:lnTo>
                <a:lnTo>
                  <a:pt x="713" y="643"/>
                </a:lnTo>
                <a:lnTo>
                  <a:pt x="701" y="619"/>
                </a:lnTo>
                <a:lnTo>
                  <a:pt x="701" y="619"/>
                </a:lnTo>
                <a:lnTo>
                  <a:pt x="693" y="605"/>
                </a:lnTo>
                <a:lnTo>
                  <a:pt x="690" y="600"/>
                </a:lnTo>
                <a:lnTo>
                  <a:pt x="690" y="595"/>
                </a:lnTo>
                <a:lnTo>
                  <a:pt x="690" y="595"/>
                </a:lnTo>
                <a:lnTo>
                  <a:pt x="691" y="588"/>
                </a:lnTo>
                <a:lnTo>
                  <a:pt x="693" y="578"/>
                </a:lnTo>
                <a:lnTo>
                  <a:pt x="696" y="567"/>
                </a:lnTo>
                <a:lnTo>
                  <a:pt x="694" y="559"/>
                </a:lnTo>
                <a:lnTo>
                  <a:pt x="694" y="559"/>
                </a:lnTo>
                <a:lnTo>
                  <a:pt x="713" y="514"/>
                </a:lnTo>
                <a:lnTo>
                  <a:pt x="729" y="477"/>
                </a:lnTo>
                <a:lnTo>
                  <a:pt x="739" y="451"/>
                </a:lnTo>
                <a:lnTo>
                  <a:pt x="739" y="451"/>
                </a:lnTo>
                <a:lnTo>
                  <a:pt x="753" y="404"/>
                </a:lnTo>
                <a:lnTo>
                  <a:pt x="763" y="373"/>
                </a:lnTo>
                <a:lnTo>
                  <a:pt x="763" y="373"/>
                </a:lnTo>
                <a:lnTo>
                  <a:pt x="779" y="370"/>
                </a:lnTo>
                <a:lnTo>
                  <a:pt x="792" y="367"/>
                </a:lnTo>
                <a:lnTo>
                  <a:pt x="806" y="362"/>
                </a:lnTo>
                <a:lnTo>
                  <a:pt x="806" y="362"/>
                </a:lnTo>
                <a:lnTo>
                  <a:pt x="815" y="357"/>
                </a:lnTo>
                <a:lnTo>
                  <a:pt x="823" y="352"/>
                </a:lnTo>
                <a:lnTo>
                  <a:pt x="829" y="347"/>
                </a:lnTo>
                <a:lnTo>
                  <a:pt x="832" y="341"/>
                </a:lnTo>
                <a:lnTo>
                  <a:pt x="832" y="341"/>
                </a:lnTo>
                <a:lnTo>
                  <a:pt x="832" y="338"/>
                </a:lnTo>
                <a:lnTo>
                  <a:pt x="832" y="332"/>
                </a:lnTo>
                <a:lnTo>
                  <a:pt x="830" y="319"/>
                </a:lnTo>
                <a:lnTo>
                  <a:pt x="826" y="306"/>
                </a:lnTo>
                <a:lnTo>
                  <a:pt x="824" y="298"/>
                </a:lnTo>
                <a:lnTo>
                  <a:pt x="824" y="298"/>
                </a:lnTo>
                <a:lnTo>
                  <a:pt x="825" y="290"/>
                </a:lnTo>
                <a:lnTo>
                  <a:pt x="829" y="281"/>
                </a:lnTo>
                <a:lnTo>
                  <a:pt x="834" y="264"/>
                </a:lnTo>
                <a:lnTo>
                  <a:pt x="834" y="264"/>
                </a:lnTo>
                <a:lnTo>
                  <a:pt x="834" y="257"/>
                </a:lnTo>
                <a:lnTo>
                  <a:pt x="832" y="251"/>
                </a:lnTo>
                <a:lnTo>
                  <a:pt x="830" y="244"/>
                </a:lnTo>
                <a:lnTo>
                  <a:pt x="830" y="244"/>
                </a:lnTo>
                <a:lnTo>
                  <a:pt x="837" y="237"/>
                </a:lnTo>
                <a:lnTo>
                  <a:pt x="843" y="232"/>
                </a:lnTo>
                <a:lnTo>
                  <a:pt x="844" y="228"/>
                </a:lnTo>
                <a:lnTo>
                  <a:pt x="846" y="226"/>
                </a:lnTo>
                <a:lnTo>
                  <a:pt x="846" y="226"/>
                </a:lnTo>
                <a:lnTo>
                  <a:pt x="847" y="216"/>
                </a:lnTo>
                <a:lnTo>
                  <a:pt x="851" y="203"/>
                </a:lnTo>
                <a:lnTo>
                  <a:pt x="855" y="186"/>
                </a:lnTo>
                <a:lnTo>
                  <a:pt x="855" y="186"/>
                </a:lnTo>
                <a:lnTo>
                  <a:pt x="861" y="183"/>
                </a:lnTo>
                <a:lnTo>
                  <a:pt x="868" y="181"/>
                </a:lnTo>
                <a:lnTo>
                  <a:pt x="876" y="177"/>
                </a:lnTo>
                <a:lnTo>
                  <a:pt x="876" y="177"/>
                </a:lnTo>
                <a:lnTo>
                  <a:pt x="880" y="174"/>
                </a:lnTo>
                <a:lnTo>
                  <a:pt x="883" y="171"/>
                </a:lnTo>
                <a:lnTo>
                  <a:pt x="886" y="166"/>
                </a:lnTo>
                <a:lnTo>
                  <a:pt x="888" y="163"/>
                </a:lnTo>
                <a:lnTo>
                  <a:pt x="891" y="153"/>
                </a:lnTo>
                <a:lnTo>
                  <a:pt x="889" y="143"/>
                </a:lnTo>
                <a:lnTo>
                  <a:pt x="889" y="143"/>
                </a:lnTo>
                <a:lnTo>
                  <a:pt x="887" y="132"/>
                </a:lnTo>
                <a:lnTo>
                  <a:pt x="882" y="123"/>
                </a:lnTo>
                <a:lnTo>
                  <a:pt x="877" y="113"/>
                </a:lnTo>
                <a:lnTo>
                  <a:pt x="877" y="113"/>
                </a:lnTo>
                <a:lnTo>
                  <a:pt x="894" y="114"/>
                </a:lnTo>
                <a:lnTo>
                  <a:pt x="905" y="114"/>
                </a:lnTo>
                <a:lnTo>
                  <a:pt x="909" y="113"/>
                </a:lnTo>
                <a:lnTo>
                  <a:pt x="909" y="113"/>
                </a:lnTo>
                <a:lnTo>
                  <a:pt x="909" y="112"/>
                </a:lnTo>
                <a:lnTo>
                  <a:pt x="909" y="112"/>
                </a:lnTo>
                <a:lnTo>
                  <a:pt x="903" y="106"/>
                </a:lnTo>
                <a:lnTo>
                  <a:pt x="893" y="97"/>
                </a:lnTo>
                <a:lnTo>
                  <a:pt x="880" y="87"/>
                </a:lnTo>
                <a:lnTo>
                  <a:pt x="880" y="87"/>
                </a:lnTo>
                <a:lnTo>
                  <a:pt x="878" y="79"/>
                </a:lnTo>
                <a:lnTo>
                  <a:pt x="872" y="59"/>
                </a:lnTo>
                <a:lnTo>
                  <a:pt x="868" y="47"/>
                </a:lnTo>
                <a:lnTo>
                  <a:pt x="863" y="36"/>
                </a:lnTo>
                <a:lnTo>
                  <a:pt x="854" y="25"/>
                </a:lnTo>
                <a:lnTo>
                  <a:pt x="851" y="21"/>
                </a:lnTo>
                <a:lnTo>
                  <a:pt x="846" y="17"/>
                </a:lnTo>
                <a:lnTo>
                  <a:pt x="846" y="17"/>
                </a:lnTo>
                <a:lnTo>
                  <a:pt x="836" y="11"/>
                </a:lnTo>
                <a:lnTo>
                  <a:pt x="825" y="6"/>
                </a:lnTo>
                <a:lnTo>
                  <a:pt x="814" y="2"/>
                </a:lnTo>
                <a:lnTo>
                  <a:pt x="802" y="1"/>
                </a:lnTo>
                <a:lnTo>
                  <a:pt x="790" y="0"/>
                </a:lnTo>
                <a:lnTo>
                  <a:pt x="778" y="1"/>
                </a:lnTo>
                <a:lnTo>
                  <a:pt x="764" y="4"/>
                </a:lnTo>
                <a:lnTo>
                  <a:pt x="751" y="7"/>
                </a:lnTo>
                <a:lnTo>
                  <a:pt x="751" y="7"/>
                </a:lnTo>
                <a:lnTo>
                  <a:pt x="739" y="12"/>
                </a:lnTo>
                <a:lnTo>
                  <a:pt x="728" y="18"/>
                </a:lnTo>
                <a:lnTo>
                  <a:pt x="719" y="25"/>
                </a:lnTo>
                <a:lnTo>
                  <a:pt x="712" y="31"/>
                </a:lnTo>
                <a:lnTo>
                  <a:pt x="706" y="39"/>
                </a:lnTo>
                <a:lnTo>
                  <a:pt x="701" y="46"/>
                </a:lnTo>
                <a:lnTo>
                  <a:pt x="697" y="53"/>
                </a:lnTo>
                <a:lnTo>
                  <a:pt x="696" y="59"/>
                </a:lnTo>
                <a:lnTo>
                  <a:pt x="696" y="59"/>
                </a:lnTo>
                <a:lnTo>
                  <a:pt x="694" y="74"/>
                </a:lnTo>
                <a:lnTo>
                  <a:pt x="693" y="90"/>
                </a:lnTo>
                <a:lnTo>
                  <a:pt x="693" y="107"/>
                </a:lnTo>
                <a:lnTo>
                  <a:pt x="693" y="107"/>
                </a:lnTo>
                <a:lnTo>
                  <a:pt x="693" y="108"/>
                </a:lnTo>
                <a:lnTo>
                  <a:pt x="691" y="115"/>
                </a:lnTo>
                <a:lnTo>
                  <a:pt x="691" y="115"/>
                </a:lnTo>
                <a:lnTo>
                  <a:pt x="691" y="121"/>
                </a:lnTo>
                <a:lnTo>
                  <a:pt x="693" y="129"/>
                </a:lnTo>
                <a:lnTo>
                  <a:pt x="695" y="135"/>
                </a:lnTo>
                <a:lnTo>
                  <a:pt x="695" y="135"/>
                </a:lnTo>
                <a:close/>
                <a:moveTo>
                  <a:pt x="656" y="414"/>
                </a:moveTo>
                <a:lnTo>
                  <a:pt x="659" y="432"/>
                </a:lnTo>
                <a:lnTo>
                  <a:pt x="659" y="432"/>
                </a:lnTo>
                <a:lnTo>
                  <a:pt x="653" y="457"/>
                </a:lnTo>
                <a:lnTo>
                  <a:pt x="653" y="457"/>
                </a:lnTo>
                <a:lnTo>
                  <a:pt x="636" y="533"/>
                </a:lnTo>
                <a:lnTo>
                  <a:pt x="636" y="533"/>
                </a:lnTo>
                <a:lnTo>
                  <a:pt x="640" y="441"/>
                </a:lnTo>
                <a:lnTo>
                  <a:pt x="640" y="441"/>
                </a:lnTo>
                <a:lnTo>
                  <a:pt x="642" y="437"/>
                </a:lnTo>
                <a:lnTo>
                  <a:pt x="643" y="434"/>
                </a:lnTo>
                <a:lnTo>
                  <a:pt x="645" y="431"/>
                </a:lnTo>
                <a:lnTo>
                  <a:pt x="656" y="414"/>
                </a:lnTo>
                <a:close/>
                <a:moveTo>
                  <a:pt x="560" y="463"/>
                </a:moveTo>
                <a:lnTo>
                  <a:pt x="565" y="521"/>
                </a:lnTo>
                <a:lnTo>
                  <a:pt x="565" y="521"/>
                </a:lnTo>
                <a:lnTo>
                  <a:pt x="559" y="514"/>
                </a:lnTo>
                <a:lnTo>
                  <a:pt x="552" y="506"/>
                </a:lnTo>
                <a:lnTo>
                  <a:pt x="544" y="500"/>
                </a:lnTo>
                <a:lnTo>
                  <a:pt x="544" y="500"/>
                </a:lnTo>
                <a:lnTo>
                  <a:pt x="540" y="498"/>
                </a:lnTo>
                <a:lnTo>
                  <a:pt x="533" y="496"/>
                </a:lnTo>
                <a:lnTo>
                  <a:pt x="519" y="494"/>
                </a:lnTo>
                <a:lnTo>
                  <a:pt x="501" y="493"/>
                </a:lnTo>
                <a:lnTo>
                  <a:pt x="501" y="493"/>
                </a:lnTo>
                <a:lnTo>
                  <a:pt x="512" y="488"/>
                </a:lnTo>
                <a:lnTo>
                  <a:pt x="533" y="480"/>
                </a:lnTo>
                <a:lnTo>
                  <a:pt x="533" y="480"/>
                </a:lnTo>
                <a:lnTo>
                  <a:pt x="543" y="475"/>
                </a:lnTo>
                <a:lnTo>
                  <a:pt x="552" y="470"/>
                </a:lnTo>
                <a:lnTo>
                  <a:pt x="560" y="463"/>
                </a:lnTo>
                <a:lnTo>
                  <a:pt x="560" y="4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C50FF0F0-026E-4C69-ADBF-B74460F21292}"/>
              </a:ext>
            </a:extLst>
          </p:cNvPr>
          <p:cNvSpPr>
            <a:spLocks/>
          </p:cNvSpPr>
          <p:nvPr/>
        </p:nvSpPr>
        <p:spPr bwMode="auto">
          <a:xfrm>
            <a:off x="2466021" y="2756786"/>
            <a:ext cx="1225198" cy="1651460"/>
          </a:xfrm>
          <a:custGeom>
            <a:avLst/>
            <a:gdLst>
              <a:gd name="T0" fmla="*/ 636 w 1006"/>
              <a:gd name="T1" fmla="*/ 43 h 1356"/>
              <a:gd name="T2" fmla="*/ 658 w 1006"/>
              <a:gd name="T3" fmla="*/ 92 h 1356"/>
              <a:gd name="T4" fmla="*/ 682 w 1006"/>
              <a:gd name="T5" fmla="*/ 124 h 1356"/>
              <a:gd name="T6" fmla="*/ 677 w 1006"/>
              <a:gd name="T7" fmla="*/ 157 h 1356"/>
              <a:gd name="T8" fmla="*/ 701 w 1006"/>
              <a:gd name="T9" fmla="*/ 212 h 1356"/>
              <a:gd name="T10" fmla="*/ 596 w 1006"/>
              <a:gd name="T11" fmla="*/ 248 h 1356"/>
              <a:gd name="T12" fmla="*/ 428 w 1006"/>
              <a:gd name="T13" fmla="*/ 369 h 1356"/>
              <a:gd name="T14" fmla="*/ 399 w 1006"/>
              <a:gd name="T15" fmla="*/ 428 h 1356"/>
              <a:gd name="T16" fmla="*/ 398 w 1006"/>
              <a:gd name="T17" fmla="*/ 478 h 1356"/>
              <a:gd name="T18" fmla="*/ 460 w 1006"/>
              <a:gd name="T19" fmla="*/ 488 h 1356"/>
              <a:gd name="T20" fmla="*/ 540 w 1006"/>
              <a:gd name="T21" fmla="*/ 553 h 1356"/>
              <a:gd name="T22" fmla="*/ 543 w 1006"/>
              <a:gd name="T23" fmla="*/ 587 h 1356"/>
              <a:gd name="T24" fmla="*/ 501 w 1006"/>
              <a:gd name="T25" fmla="*/ 616 h 1356"/>
              <a:gd name="T26" fmla="*/ 298 w 1006"/>
              <a:gd name="T27" fmla="*/ 909 h 1356"/>
              <a:gd name="T28" fmla="*/ 198 w 1006"/>
              <a:gd name="T29" fmla="*/ 963 h 1356"/>
              <a:gd name="T30" fmla="*/ 115 w 1006"/>
              <a:gd name="T31" fmla="*/ 1104 h 1356"/>
              <a:gd name="T32" fmla="*/ 72 w 1006"/>
              <a:gd name="T33" fmla="*/ 1151 h 1356"/>
              <a:gd name="T34" fmla="*/ 11 w 1006"/>
              <a:gd name="T35" fmla="*/ 1236 h 1356"/>
              <a:gd name="T36" fmla="*/ 13 w 1006"/>
              <a:gd name="T37" fmla="*/ 1325 h 1356"/>
              <a:gd name="T38" fmla="*/ 44 w 1006"/>
              <a:gd name="T39" fmla="*/ 1348 h 1356"/>
              <a:gd name="T40" fmla="*/ 94 w 1006"/>
              <a:gd name="T41" fmla="*/ 1291 h 1356"/>
              <a:gd name="T42" fmla="*/ 145 w 1006"/>
              <a:gd name="T43" fmla="*/ 1182 h 1356"/>
              <a:gd name="T44" fmla="*/ 264 w 1006"/>
              <a:gd name="T45" fmla="*/ 1065 h 1356"/>
              <a:gd name="T46" fmla="*/ 507 w 1006"/>
              <a:gd name="T47" fmla="*/ 899 h 1356"/>
              <a:gd name="T48" fmla="*/ 573 w 1006"/>
              <a:gd name="T49" fmla="*/ 869 h 1356"/>
              <a:gd name="T50" fmla="*/ 574 w 1006"/>
              <a:gd name="T51" fmla="*/ 977 h 1356"/>
              <a:gd name="T52" fmla="*/ 501 w 1006"/>
              <a:gd name="T53" fmla="*/ 1119 h 1356"/>
              <a:gd name="T54" fmla="*/ 472 w 1006"/>
              <a:gd name="T55" fmla="*/ 1195 h 1356"/>
              <a:gd name="T56" fmla="*/ 428 w 1006"/>
              <a:gd name="T57" fmla="*/ 1240 h 1356"/>
              <a:gd name="T58" fmla="*/ 388 w 1006"/>
              <a:gd name="T59" fmla="*/ 1308 h 1356"/>
              <a:gd name="T60" fmla="*/ 409 w 1006"/>
              <a:gd name="T61" fmla="*/ 1354 h 1356"/>
              <a:gd name="T62" fmla="*/ 575 w 1006"/>
              <a:gd name="T63" fmla="*/ 1349 h 1356"/>
              <a:gd name="T64" fmla="*/ 596 w 1006"/>
              <a:gd name="T65" fmla="*/ 1329 h 1356"/>
              <a:gd name="T66" fmla="*/ 566 w 1006"/>
              <a:gd name="T67" fmla="*/ 1286 h 1356"/>
              <a:gd name="T68" fmla="*/ 511 w 1006"/>
              <a:gd name="T69" fmla="*/ 1260 h 1356"/>
              <a:gd name="T70" fmla="*/ 671 w 1006"/>
              <a:gd name="T71" fmla="*/ 1068 h 1356"/>
              <a:gd name="T72" fmla="*/ 762 w 1006"/>
              <a:gd name="T73" fmla="*/ 898 h 1356"/>
              <a:gd name="T74" fmla="*/ 802 w 1006"/>
              <a:gd name="T75" fmla="*/ 697 h 1356"/>
              <a:gd name="T76" fmla="*/ 865 w 1006"/>
              <a:gd name="T77" fmla="*/ 565 h 1356"/>
              <a:gd name="T78" fmla="*/ 916 w 1006"/>
              <a:gd name="T79" fmla="*/ 564 h 1356"/>
              <a:gd name="T80" fmla="*/ 919 w 1006"/>
              <a:gd name="T81" fmla="*/ 655 h 1356"/>
              <a:gd name="T82" fmla="*/ 911 w 1006"/>
              <a:gd name="T83" fmla="*/ 687 h 1356"/>
              <a:gd name="T84" fmla="*/ 930 w 1006"/>
              <a:gd name="T85" fmla="*/ 693 h 1356"/>
              <a:gd name="T86" fmla="*/ 941 w 1006"/>
              <a:gd name="T87" fmla="*/ 699 h 1356"/>
              <a:gd name="T88" fmla="*/ 950 w 1006"/>
              <a:gd name="T89" fmla="*/ 707 h 1356"/>
              <a:gd name="T90" fmla="*/ 962 w 1006"/>
              <a:gd name="T91" fmla="*/ 716 h 1356"/>
              <a:gd name="T92" fmla="*/ 977 w 1006"/>
              <a:gd name="T93" fmla="*/ 661 h 1356"/>
              <a:gd name="T94" fmla="*/ 999 w 1006"/>
              <a:gd name="T95" fmla="*/ 599 h 1356"/>
              <a:gd name="T96" fmla="*/ 984 w 1006"/>
              <a:gd name="T97" fmla="*/ 506 h 1356"/>
              <a:gd name="T98" fmla="*/ 990 w 1006"/>
              <a:gd name="T99" fmla="*/ 401 h 1356"/>
              <a:gd name="T100" fmla="*/ 959 w 1006"/>
              <a:gd name="T101" fmla="*/ 318 h 1356"/>
              <a:gd name="T102" fmla="*/ 886 w 1006"/>
              <a:gd name="T103" fmla="*/ 276 h 1356"/>
              <a:gd name="T104" fmla="*/ 845 w 1006"/>
              <a:gd name="T105" fmla="*/ 237 h 1356"/>
              <a:gd name="T106" fmla="*/ 834 w 1006"/>
              <a:gd name="T107" fmla="*/ 197 h 1356"/>
              <a:gd name="T108" fmla="*/ 863 w 1006"/>
              <a:gd name="T109" fmla="*/ 115 h 1356"/>
              <a:gd name="T110" fmla="*/ 854 w 1006"/>
              <a:gd name="T111" fmla="*/ 34 h 1356"/>
              <a:gd name="T112" fmla="*/ 783 w 1006"/>
              <a:gd name="T113" fmla="*/ 0 h 1356"/>
              <a:gd name="T114" fmla="*/ 712 w 1006"/>
              <a:gd name="T115" fmla="*/ 31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6" h="1356">
                <a:moveTo>
                  <a:pt x="701" y="45"/>
                </a:moveTo>
                <a:lnTo>
                  <a:pt x="701" y="45"/>
                </a:lnTo>
                <a:lnTo>
                  <a:pt x="673" y="41"/>
                </a:lnTo>
                <a:lnTo>
                  <a:pt x="652" y="39"/>
                </a:lnTo>
                <a:lnTo>
                  <a:pt x="644" y="39"/>
                </a:lnTo>
                <a:lnTo>
                  <a:pt x="638" y="41"/>
                </a:lnTo>
                <a:lnTo>
                  <a:pt x="638" y="41"/>
                </a:lnTo>
                <a:lnTo>
                  <a:pt x="636" y="43"/>
                </a:lnTo>
                <a:lnTo>
                  <a:pt x="635" y="47"/>
                </a:lnTo>
                <a:lnTo>
                  <a:pt x="636" y="53"/>
                </a:lnTo>
                <a:lnTo>
                  <a:pt x="637" y="59"/>
                </a:lnTo>
                <a:lnTo>
                  <a:pt x="643" y="71"/>
                </a:lnTo>
                <a:lnTo>
                  <a:pt x="649" y="82"/>
                </a:lnTo>
                <a:lnTo>
                  <a:pt x="649" y="82"/>
                </a:lnTo>
                <a:lnTo>
                  <a:pt x="653" y="87"/>
                </a:lnTo>
                <a:lnTo>
                  <a:pt x="658" y="92"/>
                </a:lnTo>
                <a:lnTo>
                  <a:pt x="669" y="100"/>
                </a:lnTo>
                <a:lnTo>
                  <a:pt x="679" y="106"/>
                </a:lnTo>
                <a:lnTo>
                  <a:pt x="683" y="109"/>
                </a:lnTo>
                <a:lnTo>
                  <a:pt x="683" y="109"/>
                </a:lnTo>
                <a:lnTo>
                  <a:pt x="684" y="115"/>
                </a:lnTo>
                <a:lnTo>
                  <a:pt x="684" y="119"/>
                </a:lnTo>
                <a:lnTo>
                  <a:pt x="683" y="122"/>
                </a:lnTo>
                <a:lnTo>
                  <a:pt x="682" y="124"/>
                </a:lnTo>
                <a:lnTo>
                  <a:pt x="682" y="124"/>
                </a:lnTo>
                <a:lnTo>
                  <a:pt x="672" y="135"/>
                </a:lnTo>
                <a:lnTo>
                  <a:pt x="669" y="141"/>
                </a:lnTo>
                <a:lnTo>
                  <a:pt x="667" y="143"/>
                </a:lnTo>
                <a:lnTo>
                  <a:pt x="667" y="145"/>
                </a:lnTo>
                <a:lnTo>
                  <a:pt x="667" y="145"/>
                </a:lnTo>
                <a:lnTo>
                  <a:pt x="677" y="157"/>
                </a:lnTo>
                <a:lnTo>
                  <a:pt x="677" y="157"/>
                </a:lnTo>
                <a:lnTo>
                  <a:pt x="677" y="178"/>
                </a:lnTo>
                <a:lnTo>
                  <a:pt x="678" y="192"/>
                </a:lnTo>
                <a:lnTo>
                  <a:pt x="679" y="198"/>
                </a:lnTo>
                <a:lnTo>
                  <a:pt x="682" y="202"/>
                </a:lnTo>
                <a:lnTo>
                  <a:pt x="682" y="202"/>
                </a:lnTo>
                <a:lnTo>
                  <a:pt x="686" y="205"/>
                </a:lnTo>
                <a:lnTo>
                  <a:pt x="690" y="207"/>
                </a:lnTo>
                <a:lnTo>
                  <a:pt x="701" y="212"/>
                </a:lnTo>
                <a:lnTo>
                  <a:pt x="717" y="217"/>
                </a:lnTo>
                <a:lnTo>
                  <a:pt x="713" y="222"/>
                </a:lnTo>
                <a:lnTo>
                  <a:pt x="713" y="222"/>
                </a:lnTo>
                <a:lnTo>
                  <a:pt x="678" y="228"/>
                </a:lnTo>
                <a:lnTo>
                  <a:pt x="648" y="234"/>
                </a:lnTo>
                <a:lnTo>
                  <a:pt x="619" y="241"/>
                </a:lnTo>
                <a:lnTo>
                  <a:pt x="619" y="241"/>
                </a:lnTo>
                <a:lnTo>
                  <a:pt x="596" y="248"/>
                </a:lnTo>
                <a:lnTo>
                  <a:pt x="576" y="257"/>
                </a:lnTo>
                <a:lnTo>
                  <a:pt x="558" y="266"/>
                </a:lnTo>
                <a:lnTo>
                  <a:pt x="541" y="276"/>
                </a:lnTo>
                <a:lnTo>
                  <a:pt x="541" y="276"/>
                </a:lnTo>
                <a:lnTo>
                  <a:pt x="530" y="283"/>
                </a:lnTo>
                <a:lnTo>
                  <a:pt x="514" y="296"/>
                </a:lnTo>
                <a:lnTo>
                  <a:pt x="477" y="327"/>
                </a:lnTo>
                <a:lnTo>
                  <a:pt x="428" y="369"/>
                </a:lnTo>
                <a:lnTo>
                  <a:pt x="428" y="369"/>
                </a:lnTo>
                <a:lnTo>
                  <a:pt x="432" y="378"/>
                </a:lnTo>
                <a:lnTo>
                  <a:pt x="437" y="388"/>
                </a:lnTo>
                <a:lnTo>
                  <a:pt x="437" y="388"/>
                </a:lnTo>
                <a:lnTo>
                  <a:pt x="429" y="394"/>
                </a:lnTo>
                <a:lnTo>
                  <a:pt x="415" y="409"/>
                </a:lnTo>
                <a:lnTo>
                  <a:pt x="406" y="417"/>
                </a:lnTo>
                <a:lnTo>
                  <a:pt x="399" y="428"/>
                </a:lnTo>
                <a:lnTo>
                  <a:pt x="394" y="438"/>
                </a:lnTo>
                <a:lnTo>
                  <a:pt x="392" y="443"/>
                </a:lnTo>
                <a:lnTo>
                  <a:pt x="392" y="447"/>
                </a:lnTo>
                <a:lnTo>
                  <a:pt x="392" y="447"/>
                </a:lnTo>
                <a:lnTo>
                  <a:pt x="392" y="462"/>
                </a:lnTo>
                <a:lnTo>
                  <a:pt x="392" y="468"/>
                </a:lnTo>
                <a:lnTo>
                  <a:pt x="394" y="474"/>
                </a:lnTo>
                <a:lnTo>
                  <a:pt x="398" y="478"/>
                </a:lnTo>
                <a:lnTo>
                  <a:pt x="403" y="482"/>
                </a:lnTo>
                <a:lnTo>
                  <a:pt x="410" y="485"/>
                </a:lnTo>
                <a:lnTo>
                  <a:pt x="420" y="489"/>
                </a:lnTo>
                <a:lnTo>
                  <a:pt x="420" y="489"/>
                </a:lnTo>
                <a:lnTo>
                  <a:pt x="424" y="490"/>
                </a:lnTo>
                <a:lnTo>
                  <a:pt x="430" y="491"/>
                </a:lnTo>
                <a:lnTo>
                  <a:pt x="445" y="490"/>
                </a:lnTo>
                <a:lnTo>
                  <a:pt x="460" y="488"/>
                </a:lnTo>
                <a:lnTo>
                  <a:pt x="474" y="484"/>
                </a:lnTo>
                <a:lnTo>
                  <a:pt x="500" y="475"/>
                </a:lnTo>
                <a:lnTo>
                  <a:pt x="509" y="472"/>
                </a:lnTo>
                <a:lnTo>
                  <a:pt x="551" y="475"/>
                </a:lnTo>
                <a:lnTo>
                  <a:pt x="551" y="475"/>
                </a:lnTo>
                <a:lnTo>
                  <a:pt x="545" y="513"/>
                </a:lnTo>
                <a:lnTo>
                  <a:pt x="541" y="542"/>
                </a:lnTo>
                <a:lnTo>
                  <a:pt x="540" y="553"/>
                </a:lnTo>
                <a:lnTo>
                  <a:pt x="539" y="560"/>
                </a:lnTo>
                <a:lnTo>
                  <a:pt x="539" y="560"/>
                </a:lnTo>
                <a:lnTo>
                  <a:pt x="541" y="569"/>
                </a:lnTo>
                <a:lnTo>
                  <a:pt x="543" y="575"/>
                </a:lnTo>
                <a:lnTo>
                  <a:pt x="546" y="580"/>
                </a:lnTo>
                <a:lnTo>
                  <a:pt x="546" y="580"/>
                </a:lnTo>
                <a:lnTo>
                  <a:pt x="546" y="584"/>
                </a:lnTo>
                <a:lnTo>
                  <a:pt x="543" y="587"/>
                </a:lnTo>
                <a:lnTo>
                  <a:pt x="541" y="590"/>
                </a:lnTo>
                <a:lnTo>
                  <a:pt x="541" y="590"/>
                </a:lnTo>
                <a:lnTo>
                  <a:pt x="534" y="593"/>
                </a:lnTo>
                <a:lnTo>
                  <a:pt x="523" y="598"/>
                </a:lnTo>
                <a:lnTo>
                  <a:pt x="511" y="607"/>
                </a:lnTo>
                <a:lnTo>
                  <a:pt x="506" y="611"/>
                </a:lnTo>
                <a:lnTo>
                  <a:pt x="501" y="616"/>
                </a:lnTo>
                <a:lnTo>
                  <a:pt x="501" y="616"/>
                </a:lnTo>
                <a:lnTo>
                  <a:pt x="463" y="666"/>
                </a:lnTo>
                <a:lnTo>
                  <a:pt x="437" y="701"/>
                </a:lnTo>
                <a:lnTo>
                  <a:pt x="413" y="733"/>
                </a:lnTo>
                <a:lnTo>
                  <a:pt x="413" y="733"/>
                </a:lnTo>
                <a:lnTo>
                  <a:pt x="385" y="777"/>
                </a:lnTo>
                <a:lnTo>
                  <a:pt x="347" y="837"/>
                </a:lnTo>
                <a:lnTo>
                  <a:pt x="311" y="891"/>
                </a:lnTo>
                <a:lnTo>
                  <a:pt x="298" y="909"/>
                </a:lnTo>
                <a:lnTo>
                  <a:pt x="293" y="915"/>
                </a:lnTo>
                <a:lnTo>
                  <a:pt x="290" y="919"/>
                </a:lnTo>
                <a:lnTo>
                  <a:pt x="290" y="919"/>
                </a:lnTo>
                <a:lnTo>
                  <a:pt x="273" y="927"/>
                </a:lnTo>
                <a:lnTo>
                  <a:pt x="247" y="938"/>
                </a:lnTo>
                <a:lnTo>
                  <a:pt x="219" y="950"/>
                </a:lnTo>
                <a:lnTo>
                  <a:pt x="207" y="957"/>
                </a:lnTo>
                <a:lnTo>
                  <a:pt x="198" y="963"/>
                </a:lnTo>
                <a:lnTo>
                  <a:pt x="198" y="963"/>
                </a:lnTo>
                <a:lnTo>
                  <a:pt x="194" y="966"/>
                </a:lnTo>
                <a:lnTo>
                  <a:pt x="189" y="972"/>
                </a:lnTo>
                <a:lnTo>
                  <a:pt x="177" y="991"/>
                </a:lnTo>
                <a:lnTo>
                  <a:pt x="163" y="1012"/>
                </a:lnTo>
                <a:lnTo>
                  <a:pt x="150" y="1037"/>
                </a:lnTo>
                <a:lnTo>
                  <a:pt x="126" y="1082"/>
                </a:lnTo>
                <a:lnTo>
                  <a:pt x="115" y="1104"/>
                </a:lnTo>
                <a:lnTo>
                  <a:pt x="115" y="1104"/>
                </a:lnTo>
                <a:lnTo>
                  <a:pt x="110" y="1111"/>
                </a:lnTo>
                <a:lnTo>
                  <a:pt x="106" y="1116"/>
                </a:lnTo>
                <a:lnTo>
                  <a:pt x="106" y="1116"/>
                </a:lnTo>
                <a:lnTo>
                  <a:pt x="93" y="1129"/>
                </a:lnTo>
                <a:lnTo>
                  <a:pt x="83" y="1141"/>
                </a:lnTo>
                <a:lnTo>
                  <a:pt x="72" y="1151"/>
                </a:lnTo>
                <a:lnTo>
                  <a:pt x="72" y="1151"/>
                </a:lnTo>
                <a:lnTo>
                  <a:pt x="62" y="1163"/>
                </a:lnTo>
                <a:lnTo>
                  <a:pt x="50" y="1179"/>
                </a:lnTo>
                <a:lnTo>
                  <a:pt x="39" y="1196"/>
                </a:lnTo>
                <a:lnTo>
                  <a:pt x="31" y="1210"/>
                </a:lnTo>
                <a:lnTo>
                  <a:pt x="31" y="1210"/>
                </a:lnTo>
                <a:lnTo>
                  <a:pt x="27" y="1216"/>
                </a:lnTo>
                <a:lnTo>
                  <a:pt x="22" y="1223"/>
                </a:lnTo>
                <a:lnTo>
                  <a:pt x="11" y="1236"/>
                </a:lnTo>
                <a:lnTo>
                  <a:pt x="7" y="1244"/>
                </a:lnTo>
                <a:lnTo>
                  <a:pt x="3" y="1253"/>
                </a:lnTo>
                <a:lnTo>
                  <a:pt x="0" y="1264"/>
                </a:lnTo>
                <a:lnTo>
                  <a:pt x="2" y="1275"/>
                </a:lnTo>
                <a:lnTo>
                  <a:pt x="2" y="1275"/>
                </a:lnTo>
                <a:lnTo>
                  <a:pt x="5" y="1300"/>
                </a:lnTo>
                <a:lnTo>
                  <a:pt x="8" y="1312"/>
                </a:lnTo>
                <a:lnTo>
                  <a:pt x="13" y="1325"/>
                </a:lnTo>
                <a:lnTo>
                  <a:pt x="17" y="1334"/>
                </a:lnTo>
                <a:lnTo>
                  <a:pt x="20" y="1339"/>
                </a:lnTo>
                <a:lnTo>
                  <a:pt x="24" y="1343"/>
                </a:lnTo>
                <a:lnTo>
                  <a:pt x="28" y="1345"/>
                </a:lnTo>
                <a:lnTo>
                  <a:pt x="33" y="1348"/>
                </a:lnTo>
                <a:lnTo>
                  <a:pt x="38" y="1348"/>
                </a:lnTo>
                <a:lnTo>
                  <a:pt x="44" y="1348"/>
                </a:lnTo>
                <a:lnTo>
                  <a:pt x="44" y="1348"/>
                </a:lnTo>
                <a:lnTo>
                  <a:pt x="51" y="1346"/>
                </a:lnTo>
                <a:lnTo>
                  <a:pt x="56" y="1345"/>
                </a:lnTo>
                <a:lnTo>
                  <a:pt x="62" y="1342"/>
                </a:lnTo>
                <a:lnTo>
                  <a:pt x="67" y="1338"/>
                </a:lnTo>
                <a:lnTo>
                  <a:pt x="76" y="1328"/>
                </a:lnTo>
                <a:lnTo>
                  <a:pt x="83" y="1316"/>
                </a:lnTo>
                <a:lnTo>
                  <a:pt x="89" y="1304"/>
                </a:lnTo>
                <a:lnTo>
                  <a:pt x="94" y="1291"/>
                </a:lnTo>
                <a:lnTo>
                  <a:pt x="102" y="1268"/>
                </a:lnTo>
                <a:lnTo>
                  <a:pt x="102" y="1268"/>
                </a:lnTo>
                <a:lnTo>
                  <a:pt x="111" y="1247"/>
                </a:lnTo>
                <a:lnTo>
                  <a:pt x="121" y="1225"/>
                </a:lnTo>
                <a:lnTo>
                  <a:pt x="130" y="1206"/>
                </a:lnTo>
                <a:lnTo>
                  <a:pt x="139" y="1192"/>
                </a:lnTo>
                <a:lnTo>
                  <a:pt x="139" y="1192"/>
                </a:lnTo>
                <a:lnTo>
                  <a:pt x="145" y="1182"/>
                </a:lnTo>
                <a:lnTo>
                  <a:pt x="151" y="1170"/>
                </a:lnTo>
                <a:lnTo>
                  <a:pt x="156" y="1161"/>
                </a:lnTo>
                <a:lnTo>
                  <a:pt x="160" y="1156"/>
                </a:lnTo>
                <a:lnTo>
                  <a:pt x="160" y="1156"/>
                </a:lnTo>
                <a:lnTo>
                  <a:pt x="177" y="1141"/>
                </a:lnTo>
                <a:lnTo>
                  <a:pt x="213" y="1111"/>
                </a:lnTo>
                <a:lnTo>
                  <a:pt x="264" y="1065"/>
                </a:lnTo>
                <a:lnTo>
                  <a:pt x="264" y="1065"/>
                </a:lnTo>
                <a:lnTo>
                  <a:pt x="334" y="1028"/>
                </a:lnTo>
                <a:lnTo>
                  <a:pt x="384" y="1001"/>
                </a:lnTo>
                <a:lnTo>
                  <a:pt x="403" y="991"/>
                </a:lnTo>
                <a:lnTo>
                  <a:pt x="412" y="983"/>
                </a:lnTo>
                <a:lnTo>
                  <a:pt x="412" y="983"/>
                </a:lnTo>
                <a:lnTo>
                  <a:pt x="438" y="960"/>
                </a:lnTo>
                <a:lnTo>
                  <a:pt x="483" y="919"/>
                </a:lnTo>
                <a:lnTo>
                  <a:pt x="507" y="899"/>
                </a:lnTo>
                <a:lnTo>
                  <a:pt x="529" y="881"/>
                </a:lnTo>
                <a:lnTo>
                  <a:pt x="546" y="869"/>
                </a:lnTo>
                <a:lnTo>
                  <a:pt x="552" y="865"/>
                </a:lnTo>
                <a:lnTo>
                  <a:pt x="557" y="864"/>
                </a:lnTo>
                <a:lnTo>
                  <a:pt x="557" y="864"/>
                </a:lnTo>
                <a:lnTo>
                  <a:pt x="565" y="864"/>
                </a:lnTo>
                <a:lnTo>
                  <a:pt x="570" y="865"/>
                </a:lnTo>
                <a:lnTo>
                  <a:pt x="573" y="869"/>
                </a:lnTo>
                <a:lnTo>
                  <a:pt x="574" y="875"/>
                </a:lnTo>
                <a:lnTo>
                  <a:pt x="574" y="875"/>
                </a:lnTo>
                <a:lnTo>
                  <a:pt x="576" y="888"/>
                </a:lnTo>
                <a:lnTo>
                  <a:pt x="577" y="910"/>
                </a:lnTo>
                <a:lnTo>
                  <a:pt x="577" y="957"/>
                </a:lnTo>
                <a:lnTo>
                  <a:pt x="577" y="957"/>
                </a:lnTo>
                <a:lnTo>
                  <a:pt x="576" y="967"/>
                </a:lnTo>
                <a:lnTo>
                  <a:pt x="574" y="977"/>
                </a:lnTo>
                <a:lnTo>
                  <a:pt x="571" y="988"/>
                </a:lnTo>
                <a:lnTo>
                  <a:pt x="568" y="999"/>
                </a:lnTo>
                <a:lnTo>
                  <a:pt x="559" y="1017"/>
                </a:lnTo>
                <a:lnTo>
                  <a:pt x="553" y="1028"/>
                </a:lnTo>
                <a:lnTo>
                  <a:pt x="553" y="1028"/>
                </a:lnTo>
                <a:lnTo>
                  <a:pt x="529" y="1068"/>
                </a:lnTo>
                <a:lnTo>
                  <a:pt x="513" y="1096"/>
                </a:lnTo>
                <a:lnTo>
                  <a:pt x="501" y="1119"/>
                </a:lnTo>
                <a:lnTo>
                  <a:pt x="501" y="1119"/>
                </a:lnTo>
                <a:lnTo>
                  <a:pt x="497" y="1129"/>
                </a:lnTo>
                <a:lnTo>
                  <a:pt x="494" y="1140"/>
                </a:lnTo>
                <a:lnTo>
                  <a:pt x="486" y="1161"/>
                </a:lnTo>
                <a:lnTo>
                  <a:pt x="479" y="1180"/>
                </a:lnTo>
                <a:lnTo>
                  <a:pt x="475" y="1189"/>
                </a:lnTo>
                <a:lnTo>
                  <a:pt x="472" y="1195"/>
                </a:lnTo>
                <a:lnTo>
                  <a:pt x="472" y="1195"/>
                </a:lnTo>
                <a:lnTo>
                  <a:pt x="463" y="1203"/>
                </a:lnTo>
                <a:lnTo>
                  <a:pt x="458" y="1210"/>
                </a:lnTo>
                <a:lnTo>
                  <a:pt x="454" y="1216"/>
                </a:lnTo>
                <a:lnTo>
                  <a:pt x="445" y="1224"/>
                </a:lnTo>
                <a:lnTo>
                  <a:pt x="445" y="1224"/>
                </a:lnTo>
                <a:lnTo>
                  <a:pt x="432" y="1236"/>
                </a:lnTo>
                <a:lnTo>
                  <a:pt x="428" y="1240"/>
                </a:lnTo>
                <a:lnTo>
                  <a:pt x="428" y="1240"/>
                </a:lnTo>
                <a:lnTo>
                  <a:pt x="427" y="1240"/>
                </a:lnTo>
                <a:lnTo>
                  <a:pt x="424" y="1240"/>
                </a:lnTo>
                <a:lnTo>
                  <a:pt x="421" y="1241"/>
                </a:lnTo>
                <a:lnTo>
                  <a:pt x="418" y="1242"/>
                </a:lnTo>
                <a:lnTo>
                  <a:pt x="417" y="1246"/>
                </a:lnTo>
                <a:lnTo>
                  <a:pt x="417" y="1246"/>
                </a:lnTo>
                <a:lnTo>
                  <a:pt x="388" y="1308"/>
                </a:lnTo>
                <a:lnTo>
                  <a:pt x="388" y="1308"/>
                </a:lnTo>
                <a:lnTo>
                  <a:pt x="385" y="1312"/>
                </a:lnTo>
                <a:lnTo>
                  <a:pt x="384" y="1317"/>
                </a:lnTo>
                <a:lnTo>
                  <a:pt x="384" y="1325"/>
                </a:lnTo>
                <a:lnTo>
                  <a:pt x="384" y="1331"/>
                </a:lnTo>
                <a:lnTo>
                  <a:pt x="387" y="1338"/>
                </a:lnTo>
                <a:lnTo>
                  <a:pt x="392" y="1344"/>
                </a:lnTo>
                <a:lnTo>
                  <a:pt x="399" y="1350"/>
                </a:lnTo>
                <a:lnTo>
                  <a:pt x="409" y="1354"/>
                </a:lnTo>
                <a:lnTo>
                  <a:pt x="409" y="1354"/>
                </a:lnTo>
                <a:lnTo>
                  <a:pt x="423" y="1355"/>
                </a:lnTo>
                <a:lnTo>
                  <a:pt x="441" y="1356"/>
                </a:lnTo>
                <a:lnTo>
                  <a:pt x="463" y="1356"/>
                </a:lnTo>
                <a:lnTo>
                  <a:pt x="485" y="1355"/>
                </a:lnTo>
                <a:lnTo>
                  <a:pt x="549" y="1350"/>
                </a:lnTo>
                <a:lnTo>
                  <a:pt x="549" y="1350"/>
                </a:lnTo>
                <a:lnTo>
                  <a:pt x="575" y="1349"/>
                </a:lnTo>
                <a:lnTo>
                  <a:pt x="587" y="1348"/>
                </a:lnTo>
                <a:lnTo>
                  <a:pt x="592" y="1345"/>
                </a:lnTo>
                <a:lnTo>
                  <a:pt x="594" y="1343"/>
                </a:lnTo>
                <a:lnTo>
                  <a:pt x="594" y="1343"/>
                </a:lnTo>
                <a:lnTo>
                  <a:pt x="597" y="1339"/>
                </a:lnTo>
                <a:lnTo>
                  <a:pt x="597" y="1336"/>
                </a:lnTo>
                <a:lnTo>
                  <a:pt x="597" y="1333"/>
                </a:lnTo>
                <a:lnTo>
                  <a:pt x="596" y="1329"/>
                </a:lnTo>
                <a:lnTo>
                  <a:pt x="593" y="1322"/>
                </a:lnTo>
                <a:lnTo>
                  <a:pt x="590" y="1316"/>
                </a:lnTo>
                <a:lnTo>
                  <a:pt x="590" y="1316"/>
                </a:lnTo>
                <a:lnTo>
                  <a:pt x="579" y="1298"/>
                </a:lnTo>
                <a:lnTo>
                  <a:pt x="579" y="1298"/>
                </a:lnTo>
                <a:lnTo>
                  <a:pt x="575" y="1289"/>
                </a:lnTo>
                <a:lnTo>
                  <a:pt x="573" y="1287"/>
                </a:lnTo>
                <a:lnTo>
                  <a:pt x="566" y="1286"/>
                </a:lnTo>
                <a:lnTo>
                  <a:pt x="566" y="1286"/>
                </a:lnTo>
                <a:lnTo>
                  <a:pt x="551" y="1281"/>
                </a:lnTo>
                <a:lnTo>
                  <a:pt x="543" y="1278"/>
                </a:lnTo>
                <a:lnTo>
                  <a:pt x="536" y="1275"/>
                </a:lnTo>
                <a:lnTo>
                  <a:pt x="536" y="1275"/>
                </a:lnTo>
                <a:lnTo>
                  <a:pt x="519" y="1266"/>
                </a:lnTo>
                <a:lnTo>
                  <a:pt x="513" y="1263"/>
                </a:lnTo>
                <a:lnTo>
                  <a:pt x="511" y="1260"/>
                </a:lnTo>
                <a:lnTo>
                  <a:pt x="511" y="1260"/>
                </a:lnTo>
                <a:lnTo>
                  <a:pt x="593" y="1175"/>
                </a:lnTo>
                <a:lnTo>
                  <a:pt x="593" y="1175"/>
                </a:lnTo>
                <a:lnTo>
                  <a:pt x="604" y="1163"/>
                </a:lnTo>
                <a:lnTo>
                  <a:pt x="616" y="1148"/>
                </a:lnTo>
                <a:lnTo>
                  <a:pt x="641" y="1116"/>
                </a:lnTo>
                <a:lnTo>
                  <a:pt x="660" y="1087"/>
                </a:lnTo>
                <a:lnTo>
                  <a:pt x="671" y="1068"/>
                </a:lnTo>
                <a:lnTo>
                  <a:pt x="671" y="1068"/>
                </a:lnTo>
                <a:lnTo>
                  <a:pt x="684" y="1045"/>
                </a:lnTo>
                <a:lnTo>
                  <a:pt x="709" y="1004"/>
                </a:lnTo>
                <a:lnTo>
                  <a:pt x="735" y="957"/>
                </a:lnTo>
                <a:lnTo>
                  <a:pt x="746" y="935"/>
                </a:lnTo>
                <a:lnTo>
                  <a:pt x="755" y="916"/>
                </a:lnTo>
                <a:lnTo>
                  <a:pt x="755" y="916"/>
                </a:lnTo>
                <a:lnTo>
                  <a:pt x="762" y="898"/>
                </a:lnTo>
                <a:lnTo>
                  <a:pt x="769" y="875"/>
                </a:lnTo>
                <a:lnTo>
                  <a:pt x="783" y="825"/>
                </a:lnTo>
                <a:lnTo>
                  <a:pt x="794" y="780"/>
                </a:lnTo>
                <a:lnTo>
                  <a:pt x="798" y="755"/>
                </a:lnTo>
                <a:lnTo>
                  <a:pt x="798" y="755"/>
                </a:lnTo>
                <a:lnTo>
                  <a:pt x="800" y="739"/>
                </a:lnTo>
                <a:lnTo>
                  <a:pt x="801" y="721"/>
                </a:lnTo>
                <a:lnTo>
                  <a:pt x="802" y="697"/>
                </a:lnTo>
                <a:lnTo>
                  <a:pt x="802" y="697"/>
                </a:lnTo>
                <a:lnTo>
                  <a:pt x="798" y="689"/>
                </a:lnTo>
                <a:lnTo>
                  <a:pt x="798" y="689"/>
                </a:lnTo>
                <a:lnTo>
                  <a:pt x="822" y="650"/>
                </a:lnTo>
                <a:lnTo>
                  <a:pt x="840" y="618"/>
                </a:lnTo>
                <a:lnTo>
                  <a:pt x="854" y="590"/>
                </a:lnTo>
                <a:lnTo>
                  <a:pt x="854" y="590"/>
                </a:lnTo>
                <a:lnTo>
                  <a:pt x="865" y="565"/>
                </a:lnTo>
                <a:lnTo>
                  <a:pt x="877" y="537"/>
                </a:lnTo>
                <a:lnTo>
                  <a:pt x="891" y="505"/>
                </a:lnTo>
                <a:lnTo>
                  <a:pt x="904" y="520"/>
                </a:lnTo>
                <a:lnTo>
                  <a:pt x="908" y="520"/>
                </a:lnTo>
                <a:lnTo>
                  <a:pt x="908" y="520"/>
                </a:lnTo>
                <a:lnTo>
                  <a:pt x="911" y="537"/>
                </a:lnTo>
                <a:lnTo>
                  <a:pt x="914" y="552"/>
                </a:lnTo>
                <a:lnTo>
                  <a:pt x="916" y="564"/>
                </a:lnTo>
                <a:lnTo>
                  <a:pt x="916" y="564"/>
                </a:lnTo>
                <a:lnTo>
                  <a:pt x="920" y="580"/>
                </a:lnTo>
                <a:lnTo>
                  <a:pt x="925" y="602"/>
                </a:lnTo>
                <a:lnTo>
                  <a:pt x="928" y="622"/>
                </a:lnTo>
                <a:lnTo>
                  <a:pt x="928" y="632"/>
                </a:lnTo>
                <a:lnTo>
                  <a:pt x="928" y="632"/>
                </a:lnTo>
                <a:lnTo>
                  <a:pt x="919" y="655"/>
                </a:lnTo>
                <a:lnTo>
                  <a:pt x="919" y="655"/>
                </a:lnTo>
                <a:lnTo>
                  <a:pt x="916" y="664"/>
                </a:lnTo>
                <a:lnTo>
                  <a:pt x="915" y="671"/>
                </a:lnTo>
                <a:lnTo>
                  <a:pt x="915" y="671"/>
                </a:lnTo>
                <a:lnTo>
                  <a:pt x="910" y="677"/>
                </a:lnTo>
                <a:lnTo>
                  <a:pt x="909" y="680"/>
                </a:lnTo>
                <a:lnTo>
                  <a:pt x="909" y="682"/>
                </a:lnTo>
                <a:lnTo>
                  <a:pt x="909" y="684"/>
                </a:lnTo>
                <a:lnTo>
                  <a:pt x="911" y="687"/>
                </a:lnTo>
                <a:lnTo>
                  <a:pt x="911" y="687"/>
                </a:lnTo>
                <a:lnTo>
                  <a:pt x="915" y="687"/>
                </a:lnTo>
                <a:lnTo>
                  <a:pt x="919" y="687"/>
                </a:lnTo>
                <a:lnTo>
                  <a:pt x="927" y="686"/>
                </a:lnTo>
                <a:lnTo>
                  <a:pt x="936" y="681"/>
                </a:lnTo>
                <a:lnTo>
                  <a:pt x="936" y="681"/>
                </a:lnTo>
                <a:lnTo>
                  <a:pt x="931" y="688"/>
                </a:lnTo>
                <a:lnTo>
                  <a:pt x="930" y="693"/>
                </a:lnTo>
                <a:lnTo>
                  <a:pt x="930" y="695"/>
                </a:lnTo>
                <a:lnTo>
                  <a:pt x="931" y="697"/>
                </a:lnTo>
                <a:lnTo>
                  <a:pt x="931" y="697"/>
                </a:lnTo>
                <a:lnTo>
                  <a:pt x="935" y="698"/>
                </a:lnTo>
                <a:lnTo>
                  <a:pt x="938" y="698"/>
                </a:lnTo>
                <a:lnTo>
                  <a:pt x="941" y="697"/>
                </a:lnTo>
                <a:lnTo>
                  <a:pt x="941" y="697"/>
                </a:lnTo>
                <a:lnTo>
                  <a:pt x="941" y="699"/>
                </a:lnTo>
                <a:lnTo>
                  <a:pt x="939" y="703"/>
                </a:lnTo>
                <a:lnTo>
                  <a:pt x="939" y="705"/>
                </a:lnTo>
                <a:lnTo>
                  <a:pt x="941" y="707"/>
                </a:lnTo>
                <a:lnTo>
                  <a:pt x="942" y="709"/>
                </a:lnTo>
                <a:lnTo>
                  <a:pt x="944" y="709"/>
                </a:lnTo>
                <a:lnTo>
                  <a:pt x="944" y="709"/>
                </a:lnTo>
                <a:lnTo>
                  <a:pt x="948" y="709"/>
                </a:lnTo>
                <a:lnTo>
                  <a:pt x="950" y="707"/>
                </a:lnTo>
                <a:lnTo>
                  <a:pt x="956" y="704"/>
                </a:lnTo>
                <a:lnTo>
                  <a:pt x="960" y="699"/>
                </a:lnTo>
                <a:lnTo>
                  <a:pt x="960" y="699"/>
                </a:lnTo>
                <a:lnTo>
                  <a:pt x="959" y="701"/>
                </a:lnTo>
                <a:lnTo>
                  <a:pt x="958" y="707"/>
                </a:lnTo>
                <a:lnTo>
                  <a:pt x="959" y="712"/>
                </a:lnTo>
                <a:lnTo>
                  <a:pt x="960" y="715"/>
                </a:lnTo>
                <a:lnTo>
                  <a:pt x="962" y="716"/>
                </a:lnTo>
                <a:lnTo>
                  <a:pt x="962" y="716"/>
                </a:lnTo>
                <a:lnTo>
                  <a:pt x="964" y="716"/>
                </a:lnTo>
                <a:lnTo>
                  <a:pt x="965" y="715"/>
                </a:lnTo>
                <a:lnTo>
                  <a:pt x="967" y="710"/>
                </a:lnTo>
                <a:lnTo>
                  <a:pt x="972" y="694"/>
                </a:lnTo>
                <a:lnTo>
                  <a:pt x="976" y="676"/>
                </a:lnTo>
                <a:lnTo>
                  <a:pt x="977" y="661"/>
                </a:lnTo>
                <a:lnTo>
                  <a:pt x="977" y="661"/>
                </a:lnTo>
                <a:lnTo>
                  <a:pt x="977" y="646"/>
                </a:lnTo>
                <a:lnTo>
                  <a:pt x="977" y="641"/>
                </a:lnTo>
                <a:lnTo>
                  <a:pt x="977" y="637"/>
                </a:lnTo>
                <a:lnTo>
                  <a:pt x="977" y="637"/>
                </a:lnTo>
                <a:lnTo>
                  <a:pt x="987" y="624"/>
                </a:lnTo>
                <a:lnTo>
                  <a:pt x="994" y="611"/>
                </a:lnTo>
                <a:lnTo>
                  <a:pt x="999" y="599"/>
                </a:lnTo>
                <a:lnTo>
                  <a:pt x="999" y="599"/>
                </a:lnTo>
                <a:lnTo>
                  <a:pt x="999" y="591"/>
                </a:lnTo>
                <a:lnTo>
                  <a:pt x="999" y="581"/>
                </a:lnTo>
                <a:lnTo>
                  <a:pt x="993" y="556"/>
                </a:lnTo>
                <a:lnTo>
                  <a:pt x="988" y="531"/>
                </a:lnTo>
                <a:lnTo>
                  <a:pt x="986" y="523"/>
                </a:lnTo>
                <a:lnTo>
                  <a:pt x="984" y="517"/>
                </a:lnTo>
                <a:lnTo>
                  <a:pt x="984" y="506"/>
                </a:lnTo>
                <a:lnTo>
                  <a:pt x="984" y="506"/>
                </a:lnTo>
                <a:lnTo>
                  <a:pt x="1005" y="496"/>
                </a:lnTo>
                <a:lnTo>
                  <a:pt x="1005" y="496"/>
                </a:lnTo>
                <a:lnTo>
                  <a:pt x="1006" y="492"/>
                </a:lnTo>
                <a:lnTo>
                  <a:pt x="1006" y="485"/>
                </a:lnTo>
                <a:lnTo>
                  <a:pt x="1003" y="461"/>
                </a:lnTo>
                <a:lnTo>
                  <a:pt x="996" y="430"/>
                </a:lnTo>
                <a:lnTo>
                  <a:pt x="990" y="401"/>
                </a:lnTo>
                <a:lnTo>
                  <a:pt x="990" y="401"/>
                </a:lnTo>
                <a:lnTo>
                  <a:pt x="984" y="378"/>
                </a:lnTo>
                <a:lnTo>
                  <a:pt x="982" y="359"/>
                </a:lnTo>
                <a:lnTo>
                  <a:pt x="977" y="342"/>
                </a:lnTo>
                <a:lnTo>
                  <a:pt x="975" y="335"/>
                </a:lnTo>
                <a:lnTo>
                  <a:pt x="971" y="328"/>
                </a:lnTo>
                <a:lnTo>
                  <a:pt x="971" y="328"/>
                </a:lnTo>
                <a:lnTo>
                  <a:pt x="966" y="322"/>
                </a:lnTo>
                <a:lnTo>
                  <a:pt x="959" y="318"/>
                </a:lnTo>
                <a:lnTo>
                  <a:pt x="953" y="314"/>
                </a:lnTo>
                <a:lnTo>
                  <a:pt x="945" y="310"/>
                </a:lnTo>
                <a:lnTo>
                  <a:pt x="931" y="304"/>
                </a:lnTo>
                <a:lnTo>
                  <a:pt x="924" y="300"/>
                </a:lnTo>
                <a:lnTo>
                  <a:pt x="919" y="297"/>
                </a:lnTo>
                <a:lnTo>
                  <a:pt x="919" y="297"/>
                </a:lnTo>
                <a:lnTo>
                  <a:pt x="904" y="287"/>
                </a:lnTo>
                <a:lnTo>
                  <a:pt x="886" y="276"/>
                </a:lnTo>
                <a:lnTo>
                  <a:pt x="860" y="262"/>
                </a:lnTo>
                <a:lnTo>
                  <a:pt x="860" y="262"/>
                </a:lnTo>
                <a:lnTo>
                  <a:pt x="852" y="257"/>
                </a:lnTo>
                <a:lnTo>
                  <a:pt x="848" y="256"/>
                </a:lnTo>
                <a:lnTo>
                  <a:pt x="847" y="253"/>
                </a:lnTo>
                <a:lnTo>
                  <a:pt x="847" y="253"/>
                </a:lnTo>
                <a:lnTo>
                  <a:pt x="846" y="243"/>
                </a:lnTo>
                <a:lnTo>
                  <a:pt x="845" y="237"/>
                </a:lnTo>
                <a:lnTo>
                  <a:pt x="842" y="232"/>
                </a:lnTo>
                <a:lnTo>
                  <a:pt x="842" y="232"/>
                </a:lnTo>
                <a:lnTo>
                  <a:pt x="837" y="228"/>
                </a:lnTo>
                <a:lnTo>
                  <a:pt x="833" y="223"/>
                </a:lnTo>
                <a:lnTo>
                  <a:pt x="826" y="218"/>
                </a:lnTo>
                <a:lnTo>
                  <a:pt x="830" y="201"/>
                </a:lnTo>
                <a:lnTo>
                  <a:pt x="830" y="201"/>
                </a:lnTo>
                <a:lnTo>
                  <a:pt x="834" y="197"/>
                </a:lnTo>
                <a:lnTo>
                  <a:pt x="839" y="192"/>
                </a:lnTo>
                <a:lnTo>
                  <a:pt x="842" y="186"/>
                </a:lnTo>
                <a:lnTo>
                  <a:pt x="842" y="186"/>
                </a:lnTo>
                <a:lnTo>
                  <a:pt x="847" y="175"/>
                </a:lnTo>
                <a:lnTo>
                  <a:pt x="853" y="156"/>
                </a:lnTo>
                <a:lnTo>
                  <a:pt x="859" y="134"/>
                </a:lnTo>
                <a:lnTo>
                  <a:pt x="863" y="115"/>
                </a:lnTo>
                <a:lnTo>
                  <a:pt x="863" y="115"/>
                </a:lnTo>
                <a:lnTo>
                  <a:pt x="865" y="99"/>
                </a:lnTo>
                <a:lnTo>
                  <a:pt x="868" y="82"/>
                </a:lnTo>
                <a:lnTo>
                  <a:pt x="869" y="73"/>
                </a:lnTo>
                <a:lnTo>
                  <a:pt x="868" y="65"/>
                </a:lnTo>
                <a:lnTo>
                  <a:pt x="867" y="56"/>
                </a:lnTo>
                <a:lnTo>
                  <a:pt x="863" y="49"/>
                </a:lnTo>
                <a:lnTo>
                  <a:pt x="863" y="49"/>
                </a:lnTo>
                <a:lnTo>
                  <a:pt x="854" y="34"/>
                </a:lnTo>
                <a:lnTo>
                  <a:pt x="847" y="24"/>
                </a:lnTo>
                <a:lnTo>
                  <a:pt x="837" y="15"/>
                </a:lnTo>
                <a:lnTo>
                  <a:pt x="824" y="7"/>
                </a:lnTo>
                <a:lnTo>
                  <a:pt x="824" y="7"/>
                </a:lnTo>
                <a:lnTo>
                  <a:pt x="816" y="4"/>
                </a:lnTo>
                <a:lnTo>
                  <a:pt x="806" y="2"/>
                </a:lnTo>
                <a:lnTo>
                  <a:pt x="795" y="0"/>
                </a:lnTo>
                <a:lnTo>
                  <a:pt x="783" y="0"/>
                </a:lnTo>
                <a:lnTo>
                  <a:pt x="761" y="2"/>
                </a:lnTo>
                <a:lnTo>
                  <a:pt x="747" y="3"/>
                </a:lnTo>
                <a:lnTo>
                  <a:pt x="747" y="3"/>
                </a:lnTo>
                <a:lnTo>
                  <a:pt x="734" y="9"/>
                </a:lnTo>
                <a:lnTo>
                  <a:pt x="729" y="11"/>
                </a:lnTo>
                <a:lnTo>
                  <a:pt x="726" y="14"/>
                </a:lnTo>
                <a:lnTo>
                  <a:pt x="726" y="14"/>
                </a:lnTo>
                <a:lnTo>
                  <a:pt x="712" y="31"/>
                </a:lnTo>
                <a:lnTo>
                  <a:pt x="701" y="45"/>
                </a:lnTo>
                <a:lnTo>
                  <a:pt x="701" y="4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D97385F9-A0B4-4D0B-8C76-7B18D743B76E}"/>
              </a:ext>
            </a:extLst>
          </p:cNvPr>
          <p:cNvSpPr>
            <a:spLocks/>
          </p:cNvSpPr>
          <p:nvPr/>
        </p:nvSpPr>
        <p:spPr bwMode="auto">
          <a:xfrm>
            <a:off x="756856" y="2750110"/>
            <a:ext cx="1033188" cy="1690128"/>
          </a:xfrm>
          <a:custGeom>
            <a:avLst/>
            <a:gdLst>
              <a:gd name="T0" fmla="*/ 199 w 865"/>
              <a:gd name="T1" fmla="*/ 169 h 1415"/>
              <a:gd name="T2" fmla="*/ 206 w 865"/>
              <a:gd name="T3" fmla="*/ 209 h 1415"/>
              <a:gd name="T4" fmla="*/ 231 w 865"/>
              <a:gd name="T5" fmla="*/ 213 h 1415"/>
              <a:gd name="T6" fmla="*/ 188 w 865"/>
              <a:gd name="T7" fmla="*/ 228 h 1415"/>
              <a:gd name="T8" fmla="*/ 155 w 865"/>
              <a:gd name="T9" fmla="*/ 219 h 1415"/>
              <a:gd name="T10" fmla="*/ 113 w 865"/>
              <a:gd name="T11" fmla="*/ 252 h 1415"/>
              <a:gd name="T12" fmla="*/ 54 w 865"/>
              <a:gd name="T13" fmla="*/ 389 h 1415"/>
              <a:gd name="T14" fmla="*/ 47 w 865"/>
              <a:gd name="T15" fmla="*/ 502 h 1415"/>
              <a:gd name="T16" fmla="*/ 9 w 865"/>
              <a:gd name="T17" fmla="*/ 607 h 1415"/>
              <a:gd name="T18" fmla="*/ 6 w 865"/>
              <a:gd name="T19" fmla="*/ 672 h 1415"/>
              <a:gd name="T20" fmla="*/ 22 w 865"/>
              <a:gd name="T21" fmla="*/ 660 h 1415"/>
              <a:gd name="T22" fmla="*/ 65 w 865"/>
              <a:gd name="T23" fmla="*/ 581 h 1415"/>
              <a:gd name="T24" fmla="*/ 75 w 865"/>
              <a:gd name="T25" fmla="*/ 584 h 1415"/>
              <a:gd name="T26" fmla="*/ 90 w 865"/>
              <a:gd name="T27" fmla="*/ 630 h 1415"/>
              <a:gd name="T28" fmla="*/ 110 w 865"/>
              <a:gd name="T29" fmla="*/ 559 h 1415"/>
              <a:gd name="T30" fmla="*/ 99 w 865"/>
              <a:gd name="T31" fmla="*/ 506 h 1415"/>
              <a:gd name="T32" fmla="*/ 105 w 865"/>
              <a:gd name="T33" fmla="*/ 474 h 1415"/>
              <a:gd name="T34" fmla="*/ 125 w 865"/>
              <a:gd name="T35" fmla="*/ 393 h 1415"/>
              <a:gd name="T36" fmla="*/ 187 w 865"/>
              <a:gd name="T37" fmla="*/ 418 h 1415"/>
              <a:gd name="T38" fmla="*/ 229 w 865"/>
              <a:gd name="T39" fmla="*/ 551 h 1415"/>
              <a:gd name="T40" fmla="*/ 234 w 865"/>
              <a:gd name="T41" fmla="*/ 578 h 1415"/>
              <a:gd name="T42" fmla="*/ 220 w 865"/>
              <a:gd name="T43" fmla="*/ 647 h 1415"/>
              <a:gd name="T44" fmla="*/ 214 w 865"/>
              <a:gd name="T45" fmla="*/ 666 h 1415"/>
              <a:gd name="T46" fmla="*/ 220 w 865"/>
              <a:gd name="T47" fmla="*/ 710 h 1415"/>
              <a:gd name="T48" fmla="*/ 229 w 865"/>
              <a:gd name="T49" fmla="*/ 813 h 1415"/>
              <a:gd name="T50" fmla="*/ 256 w 865"/>
              <a:gd name="T51" fmla="*/ 958 h 1415"/>
              <a:gd name="T52" fmla="*/ 258 w 865"/>
              <a:gd name="T53" fmla="*/ 1078 h 1415"/>
              <a:gd name="T54" fmla="*/ 268 w 865"/>
              <a:gd name="T55" fmla="*/ 1130 h 1415"/>
              <a:gd name="T56" fmla="*/ 249 w 865"/>
              <a:gd name="T57" fmla="*/ 1236 h 1415"/>
              <a:gd name="T58" fmla="*/ 280 w 865"/>
              <a:gd name="T59" fmla="*/ 1315 h 1415"/>
              <a:gd name="T60" fmla="*/ 329 w 865"/>
              <a:gd name="T61" fmla="*/ 1313 h 1415"/>
              <a:gd name="T62" fmla="*/ 354 w 865"/>
              <a:gd name="T63" fmla="*/ 1195 h 1415"/>
              <a:gd name="T64" fmla="*/ 373 w 865"/>
              <a:gd name="T65" fmla="*/ 1115 h 1415"/>
              <a:gd name="T66" fmla="*/ 395 w 865"/>
              <a:gd name="T67" fmla="*/ 1050 h 1415"/>
              <a:gd name="T68" fmla="*/ 420 w 865"/>
              <a:gd name="T69" fmla="*/ 848 h 1415"/>
              <a:gd name="T70" fmla="*/ 591 w 865"/>
              <a:gd name="T71" fmla="*/ 941 h 1415"/>
              <a:gd name="T72" fmla="*/ 653 w 865"/>
              <a:gd name="T73" fmla="*/ 1060 h 1415"/>
              <a:gd name="T74" fmla="*/ 676 w 865"/>
              <a:gd name="T75" fmla="*/ 1084 h 1415"/>
              <a:gd name="T76" fmla="*/ 723 w 865"/>
              <a:gd name="T77" fmla="*/ 1189 h 1415"/>
              <a:gd name="T78" fmla="*/ 736 w 865"/>
              <a:gd name="T79" fmla="*/ 1292 h 1415"/>
              <a:gd name="T80" fmla="*/ 743 w 865"/>
              <a:gd name="T81" fmla="*/ 1364 h 1415"/>
              <a:gd name="T82" fmla="*/ 784 w 865"/>
              <a:gd name="T83" fmla="*/ 1406 h 1415"/>
              <a:gd name="T84" fmla="*/ 852 w 865"/>
              <a:gd name="T85" fmla="*/ 1412 h 1415"/>
              <a:gd name="T86" fmla="*/ 865 w 865"/>
              <a:gd name="T87" fmla="*/ 1365 h 1415"/>
              <a:gd name="T88" fmla="*/ 811 w 865"/>
              <a:gd name="T89" fmla="*/ 1258 h 1415"/>
              <a:gd name="T90" fmla="*/ 791 w 865"/>
              <a:gd name="T91" fmla="*/ 1055 h 1415"/>
              <a:gd name="T92" fmla="*/ 750 w 865"/>
              <a:gd name="T93" fmla="*/ 969 h 1415"/>
              <a:gd name="T94" fmla="*/ 685 w 865"/>
              <a:gd name="T95" fmla="*/ 811 h 1415"/>
              <a:gd name="T96" fmla="*/ 591 w 865"/>
              <a:gd name="T97" fmla="*/ 616 h 1415"/>
              <a:gd name="T98" fmla="*/ 589 w 865"/>
              <a:gd name="T99" fmla="*/ 571 h 1415"/>
              <a:gd name="T100" fmla="*/ 584 w 865"/>
              <a:gd name="T101" fmla="*/ 468 h 1415"/>
              <a:gd name="T102" fmla="*/ 548 w 865"/>
              <a:gd name="T103" fmla="*/ 286 h 1415"/>
              <a:gd name="T104" fmla="*/ 493 w 865"/>
              <a:gd name="T105" fmla="*/ 225 h 1415"/>
              <a:gd name="T106" fmla="*/ 404 w 865"/>
              <a:gd name="T107" fmla="*/ 207 h 1415"/>
              <a:gd name="T108" fmla="*/ 424 w 865"/>
              <a:gd name="T109" fmla="*/ 146 h 1415"/>
              <a:gd name="T110" fmla="*/ 402 w 865"/>
              <a:gd name="T111" fmla="*/ 62 h 1415"/>
              <a:gd name="T112" fmla="*/ 369 w 865"/>
              <a:gd name="T113" fmla="*/ 13 h 1415"/>
              <a:gd name="T114" fmla="*/ 272 w 865"/>
              <a:gd name="T115" fmla="*/ 5 h 1415"/>
              <a:gd name="T116" fmla="*/ 220 w 865"/>
              <a:gd name="T117" fmla="*/ 43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5" h="1415">
                <a:moveTo>
                  <a:pt x="200" y="137"/>
                </a:moveTo>
                <a:lnTo>
                  <a:pt x="200" y="137"/>
                </a:lnTo>
                <a:lnTo>
                  <a:pt x="195" y="150"/>
                </a:lnTo>
                <a:lnTo>
                  <a:pt x="193" y="160"/>
                </a:lnTo>
                <a:lnTo>
                  <a:pt x="193" y="165"/>
                </a:lnTo>
                <a:lnTo>
                  <a:pt x="193" y="166"/>
                </a:lnTo>
                <a:lnTo>
                  <a:pt x="193" y="166"/>
                </a:lnTo>
                <a:lnTo>
                  <a:pt x="199" y="169"/>
                </a:lnTo>
                <a:lnTo>
                  <a:pt x="200" y="169"/>
                </a:lnTo>
                <a:lnTo>
                  <a:pt x="200" y="169"/>
                </a:lnTo>
                <a:lnTo>
                  <a:pt x="200" y="183"/>
                </a:lnTo>
                <a:lnTo>
                  <a:pt x="201" y="194"/>
                </a:lnTo>
                <a:lnTo>
                  <a:pt x="203" y="203"/>
                </a:lnTo>
                <a:lnTo>
                  <a:pt x="203" y="203"/>
                </a:lnTo>
                <a:lnTo>
                  <a:pt x="204" y="206"/>
                </a:lnTo>
                <a:lnTo>
                  <a:pt x="206" y="209"/>
                </a:lnTo>
                <a:lnTo>
                  <a:pt x="210" y="211"/>
                </a:lnTo>
                <a:lnTo>
                  <a:pt x="214" y="212"/>
                </a:lnTo>
                <a:lnTo>
                  <a:pt x="221" y="213"/>
                </a:lnTo>
                <a:lnTo>
                  <a:pt x="224" y="212"/>
                </a:lnTo>
                <a:lnTo>
                  <a:pt x="224" y="212"/>
                </a:lnTo>
                <a:lnTo>
                  <a:pt x="232" y="207"/>
                </a:lnTo>
                <a:lnTo>
                  <a:pt x="232" y="207"/>
                </a:lnTo>
                <a:lnTo>
                  <a:pt x="231" y="213"/>
                </a:lnTo>
                <a:lnTo>
                  <a:pt x="229" y="218"/>
                </a:lnTo>
                <a:lnTo>
                  <a:pt x="227" y="223"/>
                </a:lnTo>
                <a:lnTo>
                  <a:pt x="227" y="223"/>
                </a:lnTo>
                <a:lnTo>
                  <a:pt x="221" y="225"/>
                </a:lnTo>
                <a:lnTo>
                  <a:pt x="210" y="226"/>
                </a:lnTo>
                <a:lnTo>
                  <a:pt x="198" y="228"/>
                </a:lnTo>
                <a:lnTo>
                  <a:pt x="188" y="228"/>
                </a:lnTo>
                <a:lnTo>
                  <a:pt x="188" y="228"/>
                </a:lnTo>
                <a:lnTo>
                  <a:pt x="184" y="226"/>
                </a:lnTo>
                <a:lnTo>
                  <a:pt x="182" y="225"/>
                </a:lnTo>
                <a:lnTo>
                  <a:pt x="176" y="220"/>
                </a:lnTo>
                <a:lnTo>
                  <a:pt x="172" y="219"/>
                </a:lnTo>
                <a:lnTo>
                  <a:pt x="167" y="218"/>
                </a:lnTo>
                <a:lnTo>
                  <a:pt x="161" y="218"/>
                </a:lnTo>
                <a:lnTo>
                  <a:pt x="155" y="219"/>
                </a:lnTo>
                <a:lnTo>
                  <a:pt x="155" y="219"/>
                </a:lnTo>
                <a:lnTo>
                  <a:pt x="142" y="223"/>
                </a:lnTo>
                <a:lnTo>
                  <a:pt x="135" y="228"/>
                </a:lnTo>
                <a:lnTo>
                  <a:pt x="130" y="233"/>
                </a:lnTo>
                <a:lnTo>
                  <a:pt x="126" y="236"/>
                </a:lnTo>
                <a:lnTo>
                  <a:pt x="126" y="236"/>
                </a:lnTo>
                <a:lnTo>
                  <a:pt x="119" y="246"/>
                </a:lnTo>
                <a:lnTo>
                  <a:pt x="113" y="252"/>
                </a:lnTo>
                <a:lnTo>
                  <a:pt x="113" y="252"/>
                </a:lnTo>
                <a:lnTo>
                  <a:pt x="101" y="263"/>
                </a:lnTo>
                <a:lnTo>
                  <a:pt x="101" y="263"/>
                </a:lnTo>
                <a:lnTo>
                  <a:pt x="86" y="291"/>
                </a:lnTo>
                <a:lnTo>
                  <a:pt x="63" y="336"/>
                </a:lnTo>
                <a:lnTo>
                  <a:pt x="63" y="336"/>
                </a:lnTo>
                <a:lnTo>
                  <a:pt x="59" y="349"/>
                </a:lnTo>
                <a:lnTo>
                  <a:pt x="57" y="367"/>
                </a:lnTo>
                <a:lnTo>
                  <a:pt x="54" y="389"/>
                </a:lnTo>
                <a:lnTo>
                  <a:pt x="52" y="412"/>
                </a:lnTo>
                <a:lnTo>
                  <a:pt x="50" y="452"/>
                </a:lnTo>
                <a:lnTo>
                  <a:pt x="50" y="469"/>
                </a:lnTo>
                <a:lnTo>
                  <a:pt x="51" y="474"/>
                </a:lnTo>
                <a:lnTo>
                  <a:pt x="51" y="474"/>
                </a:lnTo>
                <a:lnTo>
                  <a:pt x="51" y="485"/>
                </a:lnTo>
                <a:lnTo>
                  <a:pt x="50" y="495"/>
                </a:lnTo>
                <a:lnTo>
                  <a:pt x="47" y="502"/>
                </a:lnTo>
                <a:lnTo>
                  <a:pt x="47" y="502"/>
                </a:lnTo>
                <a:lnTo>
                  <a:pt x="31" y="553"/>
                </a:lnTo>
                <a:lnTo>
                  <a:pt x="31" y="553"/>
                </a:lnTo>
                <a:lnTo>
                  <a:pt x="26" y="568"/>
                </a:lnTo>
                <a:lnTo>
                  <a:pt x="19" y="582"/>
                </a:lnTo>
                <a:lnTo>
                  <a:pt x="13" y="597"/>
                </a:lnTo>
                <a:lnTo>
                  <a:pt x="9" y="607"/>
                </a:lnTo>
                <a:lnTo>
                  <a:pt x="9" y="607"/>
                </a:lnTo>
                <a:lnTo>
                  <a:pt x="3" y="630"/>
                </a:lnTo>
                <a:lnTo>
                  <a:pt x="0" y="648"/>
                </a:lnTo>
                <a:lnTo>
                  <a:pt x="0" y="648"/>
                </a:lnTo>
                <a:lnTo>
                  <a:pt x="0" y="653"/>
                </a:lnTo>
                <a:lnTo>
                  <a:pt x="0" y="661"/>
                </a:lnTo>
                <a:lnTo>
                  <a:pt x="2" y="669"/>
                </a:lnTo>
                <a:lnTo>
                  <a:pt x="3" y="671"/>
                </a:lnTo>
                <a:lnTo>
                  <a:pt x="6" y="672"/>
                </a:lnTo>
                <a:lnTo>
                  <a:pt x="6" y="672"/>
                </a:lnTo>
                <a:lnTo>
                  <a:pt x="8" y="672"/>
                </a:lnTo>
                <a:lnTo>
                  <a:pt x="11" y="671"/>
                </a:lnTo>
                <a:lnTo>
                  <a:pt x="14" y="669"/>
                </a:lnTo>
                <a:lnTo>
                  <a:pt x="18" y="664"/>
                </a:lnTo>
                <a:lnTo>
                  <a:pt x="18" y="664"/>
                </a:lnTo>
                <a:lnTo>
                  <a:pt x="19" y="661"/>
                </a:lnTo>
                <a:lnTo>
                  <a:pt x="22" y="660"/>
                </a:lnTo>
                <a:lnTo>
                  <a:pt x="25" y="659"/>
                </a:lnTo>
                <a:lnTo>
                  <a:pt x="25" y="659"/>
                </a:lnTo>
                <a:lnTo>
                  <a:pt x="28" y="657"/>
                </a:lnTo>
                <a:lnTo>
                  <a:pt x="30" y="653"/>
                </a:lnTo>
                <a:lnTo>
                  <a:pt x="36" y="640"/>
                </a:lnTo>
                <a:lnTo>
                  <a:pt x="46" y="619"/>
                </a:lnTo>
                <a:lnTo>
                  <a:pt x="46" y="619"/>
                </a:lnTo>
                <a:lnTo>
                  <a:pt x="65" y="581"/>
                </a:lnTo>
                <a:lnTo>
                  <a:pt x="65" y="581"/>
                </a:lnTo>
                <a:lnTo>
                  <a:pt x="67" y="579"/>
                </a:lnTo>
                <a:lnTo>
                  <a:pt x="68" y="578"/>
                </a:lnTo>
                <a:lnTo>
                  <a:pt x="70" y="576"/>
                </a:lnTo>
                <a:lnTo>
                  <a:pt x="70" y="576"/>
                </a:lnTo>
                <a:lnTo>
                  <a:pt x="73" y="578"/>
                </a:lnTo>
                <a:lnTo>
                  <a:pt x="75" y="580"/>
                </a:lnTo>
                <a:lnTo>
                  <a:pt x="75" y="584"/>
                </a:lnTo>
                <a:lnTo>
                  <a:pt x="76" y="587"/>
                </a:lnTo>
                <a:lnTo>
                  <a:pt x="76" y="587"/>
                </a:lnTo>
                <a:lnTo>
                  <a:pt x="79" y="609"/>
                </a:lnTo>
                <a:lnTo>
                  <a:pt x="81" y="622"/>
                </a:lnTo>
                <a:lnTo>
                  <a:pt x="82" y="626"/>
                </a:lnTo>
                <a:lnTo>
                  <a:pt x="85" y="629"/>
                </a:lnTo>
                <a:lnTo>
                  <a:pt x="85" y="629"/>
                </a:lnTo>
                <a:lnTo>
                  <a:pt x="90" y="630"/>
                </a:lnTo>
                <a:lnTo>
                  <a:pt x="95" y="630"/>
                </a:lnTo>
                <a:lnTo>
                  <a:pt x="101" y="627"/>
                </a:lnTo>
                <a:lnTo>
                  <a:pt x="104" y="624"/>
                </a:lnTo>
                <a:lnTo>
                  <a:pt x="104" y="624"/>
                </a:lnTo>
                <a:lnTo>
                  <a:pt x="107" y="612"/>
                </a:lnTo>
                <a:lnTo>
                  <a:pt x="109" y="591"/>
                </a:lnTo>
                <a:lnTo>
                  <a:pt x="110" y="559"/>
                </a:lnTo>
                <a:lnTo>
                  <a:pt x="110" y="559"/>
                </a:lnTo>
                <a:lnTo>
                  <a:pt x="112" y="557"/>
                </a:lnTo>
                <a:lnTo>
                  <a:pt x="113" y="556"/>
                </a:lnTo>
                <a:lnTo>
                  <a:pt x="113" y="552"/>
                </a:lnTo>
                <a:lnTo>
                  <a:pt x="110" y="541"/>
                </a:lnTo>
                <a:lnTo>
                  <a:pt x="110" y="541"/>
                </a:lnTo>
                <a:lnTo>
                  <a:pt x="107" y="527"/>
                </a:lnTo>
                <a:lnTo>
                  <a:pt x="103" y="514"/>
                </a:lnTo>
                <a:lnTo>
                  <a:pt x="99" y="506"/>
                </a:lnTo>
                <a:lnTo>
                  <a:pt x="98" y="501"/>
                </a:lnTo>
                <a:lnTo>
                  <a:pt x="98" y="501"/>
                </a:lnTo>
                <a:lnTo>
                  <a:pt x="101" y="482"/>
                </a:lnTo>
                <a:lnTo>
                  <a:pt x="101" y="482"/>
                </a:lnTo>
                <a:lnTo>
                  <a:pt x="101" y="483"/>
                </a:lnTo>
                <a:lnTo>
                  <a:pt x="102" y="483"/>
                </a:lnTo>
                <a:lnTo>
                  <a:pt x="104" y="480"/>
                </a:lnTo>
                <a:lnTo>
                  <a:pt x="105" y="474"/>
                </a:lnTo>
                <a:lnTo>
                  <a:pt x="105" y="474"/>
                </a:lnTo>
                <a:lnTo>
                  <a:pt x="113" y="443"/>
                </a:lnTo>
                <a:lnTo>
                  <a:pt x="118" y="415"/>
                </a:lnTo>
                <a:lnTo>
                  <a:pt x="118" y="415"/>
                </a:lnTo>
                <a:lnTo>
                  <a:pt x="119" y="409"/>
                </a:lnTo>
                <a:lnTo>
                  <a:pt x="121" y="401"/>
                </a:lnTo>
                <a:lnTo>
                  <a:pt x="125" y="393"/>
                </a:lnTo>
                <a:lnTo>
                  <a:pt x="125" y="393"/>
                </a:lnTo>
                <a:lnTo>
                  <a:pt x="131" y="392"/>
                </a:lnTo>
                <a:lnTo>
                  <a:pt x="144" y="392"/>
                </a:lnTo>
                <a:lnTo>
                  <a:pt x="153" y="392"/>
                </a:lnTo>
                <a:lnTo>
                  <a:pt x="160" y="393"/>
                </a:lnTo>
                <a:lnTo>
                  <a:pt x="167" y="395"/>
                </a:lnTo>
                <a:lnTo>
                  <a:pt x="172" y="399"/>
                </a:lnTo>
                <a:lnTo>
                  <a:pt x="172" y="399"/>
                </a:lnTo>
                <a:lnTo>
                  <a:pt x="187" y="418"/>
                </a:lnTo>
                <a:lnTo>
                  <a:pt x="207" y="450"/>
                </a:lnTo>
                <a:lnTo>
                  <a:pt x="227" y="480"/>
                </a:lnTo>
                <a:lnTo>
                  <a:pt x="235" y="496"/>
                </a:lnTo>
                <a:lnTo>
                  <a:pt x="235" y="496"/>
                </a:lnTo>
                <a:lnTo>
                  <a:pt x="234" y="517"/>
                </a:lnTo>
                <a:lnTo>
                  <a:pt x="232" y="537"/>
                </a:lnTo>
                <a:lnTo>
                  <a:pt x="232" y="537"/>
                </a:lnTo>
                <a:lnTo>
                  <a:pt x="229" y="551"/>
                </a:lnTo>
                <a:lnTo>
                  <a:pt x="228" y="558"/>
                </a:lnTo>
                <a:lnTo>
                  <a:pt x="228" y="562"/>
                </a:lnTo>
                <a:lnTo>
                  <a:pt x="228" y="564"/>
                </a:lnTo>
                <a:lnTo>
                  <a:pt x="228" y="564"/>
                </a:lnTo>
                <a:lnTo>
                  <a:pt x="232" y="570"/>
                </a:lnTo>
                <a:lnTo>
                  <a:pt x="234" y="575"/>
                </a:lnTo>
                <a:lnTo>
                  <a:pt x="234" y="575"/>
                </a:lnTo>
                <a:lnTo>
                  <a:pt x="234" y="578"/>
                </a:lnTo>
                <a:lnTo>
                  <a:pt x="234" y="580"/>
                </a:lnTo>
                <a:lnTo>
                  <a:pt x="232" y="592"/>
                </a:lnTo>
                <a:lnTo>
                  <a:pt x="232" y="592"/>
                </a:lnTo>
                <a:lnTo>
                  <a:pt x="224" y="616"/>
                </a:lnTo>
                <a:lnTo>
                  <a:pt x="220" y="638"/>
                </a:lnTo>
                <a:lnTo>
                  <a:pt x="220" y="638"/>
                </a:lnTo>
                <a:lnTo>
                  <a:pt x="220" y="643"/>
                </a:lnTo>
                <a:lnTo>
                  <a:pt x="220" y="647"/>
                </a:lnTo>
                <a:lnTo>
                  <a:pt x="221" y="653"/>
                </a:lnTo>
                <a:lnTo>
                  <a:pt x="220" y="659"/>
                </a:lnTo>
                <a:lnTo>
                  <a:pt x="220" y="659"/>
                </a:lnTo>
                <a:lnTo>
                  <a:pt x="218" y="661"/>
                </a:lnTo>
                <a:lnTo>
                  <a:pt x="217" y="663"/>
                </a:lnTo>
                <a:lnTo>
                  <a:pt x="215" y="664"/>
                </a:lnTo>
                <a:lnTo>
                  <a:pt x="214" y="664"/>
                </a:lnTo>
                <a:lnTo>
                  <a:pt x="214" y="666"/>
                </a:lnTo>
                <a:lnTo>
                  <a:pt x="215" y="676"/>
                </a:lnTo>
                <a:lnTo>
                  <a:pt x="215" y="676"/>
                </a:lnTo>
                <a:lnTo>
                  <a:pt x="217" y="688"/>
                </a:lnTo>
                <a:lnTo>
                  <a:pt x="218" y="694"/>
                </a:lnTo>
                <a:lnTo>
                  <a:pt x="220" y="698"/>
                </a:lnTo>
                <a:lnTo>
                  <a:pt x="220" y="700"/>
                </a:lnTo>
                <a:lnTo>
                  <a:pt x="220" y="700"/>
                </a:lnTo>
                <a:lnTo>
                  <a:pt x="220" y="710"/>
                </a:lnTo>
                <a:lnTo>
                  <a:pt x="222" y="718"/>
                </a:lnTo>
                <a:lnTo>
                  <a:pt x="222" y="718"/>
                </a:lnTo>
                <a:lnTo>
                  <a:pt x="223" y="721"/>
                </a:lnTo>
                <a:lnTo>
                  <a:pt x="224" y="727"/>
                </a:lnTo>
                <a:lnTo>
                  <a:pt x="224" y="727"/>
                </a:lnTo>
                <a:lnTo>
                  <a:pt x="226" y="737"/>
                </a:lnTo>
                <a:lnTo>
                  <a:pt x="227" y="756"/>
                </a:lnTo>
                <a:lnTo>
                  <a:pt x="229" y="813"/>
                </a:lnTo>
                <a:lnTo>
                  <a:pt x="231" y="844"/>
                </a:lnTo>
                <a:lnTo>
                  <a:pt x="232" y="873"/>
                </a:lnTo>
                <a:lnTo>
                  <a:pt x="235" y="896"/>
                </a:lnTo>
                <a:lnTo>
                  <a:pt x="237" y="906"/>
                </a:lnTo>
                <a:lnTo>
                  <a:pt x="239" y="912"/>
                </a:lnTo>
                <a:lnTo>
                  <a:pt x="239" y="912"/>
                </a:lnTo>
                <a:lnTo>
                  <a:pt x="248" y="934"/>
                </a:lnTo>
                <a:lnTo>
                  <a:pt x="256" y="958"/>
                </a:lnTo>
                <a:lnTo>
                  <a:pt x="262" y="977"/>
                </a:lnTo>
                <a:lnTo>
                  <a:pt x="266" y="988"/>
                </a:lnTo>
                <a:lnTo>
                  <a:pt x="266" y="988"/>
                </a:lnTo>
                <a:lnTo>
                  <a:pt x="265" y="1002"/>
                </a:lnTo>
                <a:lnTo>
                  <a:pt x="261" y="1025"/>
                </a:lnTo>
                <a:lnTo>
                  <a:pt x="256" y="1060"/>
                </a:lnTo>
                <a:lnTo>
                  <a:pt x="256" y="1060"/>
                </a:lnTo>
                <a:lnTo>
                  <a:pt x="258" y="1078"/>
                </a:lnTo>
                <a:lnTo>
                  <a:pt x="262" y="1095"/>
                </a:lnTo>
                <a:lnTo>
                  <a:pt x="262" y="1095"/>
                </a:lnTo>
                <a:lnTo>
                  <a:pt x="263" y="1099"/>
                </a:lnTo>
                <a:lnTo>
                  <a:pt x="266" y="1101"/>
                </a:lnTo>
                <a:lnTo>
                  <a:pt x="268" y="1108"/>
                </a:lnTo>
                <a:lnTo>
                  <a:pt x="269" y="1122"/>
                </a:lnTo>
                <a:lnTo>
                  <a:pt x="269" y="1122"/>
                </a:lnTo>
                <a:lnTo>
                  <a:pt x="268" y="1130"/>
                </a:lnTo>
                <a:lnTo>
                  <a:pt x="265" y="1141"/>
                </a:lnTo>
                <a:lnTo>
                  <a:pt x="256" y="1163"/>
                </a:lnTo>
                <a:lnTo>
                  <a:pt x="252" y="1175"/>
                </a:lnTo>
                <a:lnTo>
                  <a:pt x="249" y="1187"/>
                </a:lnTo>
                <a:lnTo>
                  <a:pt x="246" y="1200"/>
                </a:lnTo>
                <a:lnTo>
                  <a:pt x="246" y="1210"/>
                </a:lnTo>
                <a:lnTo>
                  <a:pt x="246" y="1210"/>
                </a:lnTo>
                <a:lnTo>
                  <a:pt x="249" y="1236"/>
                </a:lnTo>
                <a:lnTo>
                  <a:pt x="251" y="1251"/>
                </a:lnTo>
                <a:lnTo>
                  <a:pt x="255" y="1265"/>
                </a:lnTo>
                <a:lnTo>
                  <a:pt x="258" y="1279"/>
                </a:lnTo>
                <a:lnTo>
                  <a:pt x="263" y="1291"/>
                </a:lnTo>
                <a:lnTo>
                  <a:pt x="268" y="1302"/>
                </a:lnTo>
                <a:lnTo>
                  <a:pt x="274" y="1309"/>
                </a:lnTo>
                <a:lnTo>
                  <a:pt x="274" y="1309"/>
                </a:lnTo>
                <a:lnTo>
                  <a:pt x="280" y="1315"/>
                </a:lnTo>
                <a:lnTo>
                  <a:pt x="289" y="1319"/>
                </a:lnTo>
                <a:lnTo>
                  <a:pt x="296" y="1320"/>
                </a:lnTo>
                <a:lnTo>
                  <a:pt x="303" y="1321"/>
                </a:lnTo>
                <a:lnTo>
                  <a:pt x="311" y="1321"/>
                </a:lnTo>
                <a:lnTo>
                  <a:pt x="318" y="1319"/>
                </a:lnTo>
                <a:lnTo>
                  <a:pt x="324" y="1316"/>
                </a:lnTo>
                <a:lnTo>
                  <a:pt x="329" y="1313"/>
                </a:lnTo>
                <a:lnTo>
                  <a:pt x="329" y="1313"/>
                </a:lnTo>
                <a:lnTo>
                  <a:pt x="331" y="1310"/>
                </a:lnTo>
                <a:lnTo>
                  <a:pt x="333" y="1305"/>
                </a:lnTo>
                <a:lnTo>
                  <a:pt x="337" y="1291"/>
                </a:lnTo>
                <a:lnTo>
                  <a:pt x="342" y="1274"/>
                </a:lnTo>
                <a:lnTo>
                  <a:pt x="346" y="1253"/>
                </a:lnTo>
                <a:lnTo>
                  <a:pt x="352" y="1215"/>
                </a:lnTo>
                <a:lnTo>
                  <a:pt x="354" y="1195"/>
                </a:lnTo>
                <a:lnTo>
                  <a:pt x="354" y="1195"/>
                </a:lnTo>
                <a:lnTo>
                  <a:pt x="356" y="1186"/>
                </a:lnTo>
                <a:lnTo>
                  <a:pt x="358" y="1175"/>
                </a:lnTo>
                <a:lnTo>
                  <a:pt x="362" y="1164"/>
                </a:lnTo>
                <a:lnTo>
                  <a:pt x="365" y="1153"/>
                </a:lnTo>
                <a:lnTo>
                  <a:pt x="365" y="1153"/>
                </a:lnTo>
                <a:lnTo>
                  <a:pt x="368" y="1146"/>
                </a:lnTo>
                <a:lnTo>
                  <a:pt x="369" y="1136"/>
                </a:lnTo>
                <a:lnTo>
                  <a:pt x="373" y="1115"/>
                </a:lnTo>
                <a:lnTo>
                  <a:pt x="376" y="1084"/>
                </a:lnTo>
                <a:lnTo>
                  <a:pt x="376" y="1084"/>
                </a:lnTo>
                <a:lnTo>
                  <a:pt x="378" y="1084"/>
                </a:lnTo>
                <a:lnTo>
                  <a:pt x="381" y="1080"/>
                </a:lnTo>
                <a:lnTo>
                  <a:pt x="387" y="1073"/>
                </a:lnTo>
                <a:lnTo>
                  <a:pt x="392" y="1060"/>
                </a:lnTo>
                <a:lnTo>
                  <a:pt x="392" y="1060"/>
                </a:lnTo>
                <a:lnTo>
                  <a:pt x="395" y="1050"/>
                </a:lnTo>
                <a:lnTo>
                  <a:pt x="397" y="1037"/>
                </a:lnTo>
                <a:lnTo>
                  <a:pt x="401" y="1006"/>
                </a:lnTo>
                <a:lnTo>
                  <a:pt x="403" y="977"/>
                </a:lnTo>
                <a:lnTo>
                  <a:pt x="404" y="960"/>
                </a:lnTo>
                <a:lnTo>
                  <a:pt x="404" y="960"/>
                </a:lnTo>
                <a:lnTo>
                  <a:pt x="407" y="937"/>
                </a:lnTo>
                <a:lnTo>
                  <a:pt x="414" y="893"/>
                </a:lnTo>
                <a:lnTo>
                  <a:pt x="420" y="848"/>
                </a:lnTo>
                <a:lnTo>
                  <a:pt x="424" y="821"/>
                </a:lnTo>
                <a:lnTo>
                  <a:pt x="424" y="821"/>
                </a:lnTo>
                <a:lnTo>
                  <a:pt x="425" y="795"/>
                </a:lnTo>
                <a:lnTo>
                  <a:pt x="427" y="783"/>
                </a:lnTo>
                <a:lnTo>
                  <a:pt x="488" y="795"/>
                </a:lnTo>
                <a:lnTo>
                  <a:pt x="488" y="795"/>
                </a:lnTo>
                <a:lnTo>
                  <a:pt x="548" y="879"/>
                </a:lnTo>
                <a:lnTo>
                  <a:pt x="591" y="941"/>
                </a:lnTo>
                <a:lnTo>
                  <a:pt x="607" y="965"/>
                </a:lnTo>
                <a:lnTo>
                  <a:pt x="614" y="980"/>
                </a:lnTo>
                <a:lnTo>
                  <a:pt x="614" y="980"/>
                </a:lnTo>
                <a:lnTo>
                  <a:pt x="623" y="1000"/>
                </a:lnTo>
                <a:lnTo>
                  <a:pt x="633" y="1022"/>
                </a:lnTo>
                <a:lnTo>
                  <a:pt x="642" y="1044"/>
                </a:lnTo>
                <a:lnTo>
                  <a:pt x="648" y="1053"/>
                </a:lnTo>
                <a:lnTo>
                  <a:pt x="653" y="1060"/>
                </a:lnTo>
                <a:lnTo>
                  <a:pt x="653" y="1060"/>
                </a:lnTo>
                <a:lnTo>
                  <a:pt x="670" y="1078"/>
                </a:lnTo>
                <a:lnTo>
                  <a:pt x="675" y="1083"/>
                </a:lnTo>
                <a:lnTo>
                  <a:pt x="676" y="1084"/>
                </a:lnTo>
                <a:lnTo>
                  <a:pt x="676" y="1084"/>
                </a:lnTo>
                <a:lnTo>
                  <a:pt x="676" y="1085"/>
                </a:lnTo>
                <a:lnTo>
                  <a:pt x="676" y="1085"/>
                </a:lnTo>
                <a:lnTo>
                  <a:pt x="676" y="1084"/>
                </a:lnTo>
                <a:lnTo>
                  <a:pt x="678" y="1083"/>
                </a:lnTo>
                <a:lnTo>
                  <a:pt x="680" y="1085"/>
                </a:lnTo>
                <a:lnTo>
                  <a:pt x="684" y="1095"/>
                </a:lnTo>
                <a:lnTo>
                  <a:pt x="684" y="1095"/>
                </a:lnTo>
                <a:lnTo>
                  <a:pt x="691" y="1113"/>
                </a:lnTo>
                <a:lnTo>
                  <a:pt x="701" y="1136"/>
                </a:lnTo>
                <a:lnTo>
                  <a:pt x="712" y="1162"/>
                </a:lnTo>
                <a:lnTo>
                  <a:pt x="723" y="1189"/>
                </a:lnTo>
                <a:lnTo>
                  <a:pt x="723" y="1189"/>
                </a:lnTo>
                <a:lnTo>
                  <a:pt x="730" y="1210"/>
                </a:lnTo>
                <a:lnTo>
                  <a:pt x="733" y="1230"/>
                </a:lnTo>
                <a:lnTo>
                  <a:pt x="736" y="1245"/>
                </a:lnTo>
                <a:lnTo>
                  <a:pt x="736" y="1260"/>
                </a:lnTo>
                <a:lnTo>
                  <a:pt x="736" y="1260"/>
                </a:lnTo>
                <a:lnTo>
                  <a:pt x="737" y="1280"/>
                </a:lnTo>
                <a:lnTo>
                  <a:pt x="736" y="1292"/>
                </a:lnTo>
                <a:lnTo>
                  <a:pt x="736" y="1292"/>
                </a:lnTo>
                <a:lnTo>
                  <a:pt x="737" y="1303"/>
                </a:lnTo>
                <a:lnTo>
                  <a:pt x="740" y="1319"/>
                </a:lnTo>
                <a:lnTo>
                  <a:pt x="742" y="1333"/>
                </a:lnTo>
                <a:lnTo>
                  <a:pt x="743" y="1343"/>
                </a:lnTo>
                <a:lnTo>
                  <a:pt x="743" y="1343"/>
                </a:lnTo>
                <a:lnTo>
                  <a:pt x="742" y="1350"/>
                </a:lnTo>
                <a:lnTo>
                  <a:pt x="743" y="1364"/>
                </a:lnTo>
                <a:lnTo>
                  <a:pt x="744" y="1371"/>
                </a:lnTo>
                <a:lnTo>
                  <a:pt x="747" y="1378"/>
                </a:lnTo>
                <a:lnTo>
                  <a:pt x="750" y="1385"/>
                </a:lnTo>
                <a:lnTo>
                  <a:pt x="755" y="1391"/>
                </a:lnTo>
                <a:lnTo>
                  <a:pt x="755" y="1391"/>
                </a:lnTo>
                <a:lnTo>
                  <a:pt x="763" y="1396"/>
                </a:lnTo>
                <a:lnTo>
                  <a:pt x="774" y="1401"/>
                </a:lnTo>
                <a:lnTo>
                  <a:pt x="784" y="1406"/>
                </a:lnTo>
                <a:lnTo>
                  <a:pt x="798" y="1409"/>
                </a:lnTo>
                <a:lnTo>
                  <a:pt x="810" y="1412"/>
                </a:lnTo>
                <a:lnTo>
                  <a:pt x="823" y="1413"/>
                </a:lnTo>
                <a:lnTo>
                  <a:pt x="835" y="1415"/>
                </a:lnTo>
                <a:lnTo>
                  <a:pt x="845" y="1415"/>
                </a:lnTo>
                <a:lnTo>
                  <a:pt x="845" y="1415"/>
                </a:lnTo>
                <a:lnTo>
                  <a:pt x="849" y="1413"/>
                </a:lnTo>
                <a:lnTo>
                  <a:pt x="852" y="1412"/>
                </a:lnTo>
                <a:lnTo>
                  <a:pt x="856" y="1410"/>
                </a:lnTo>
                <a:lnTo>
                  <a:pt x="859" y="1407"/>
                </a:lnTo>
                <a:lnTo>
                  <a:pt x="862" y="1401"/>
                </a:lnTo>
                <a:lnTo>
                  <a:pt x="865" y="1394"/>
                </a:lnTo>
                <a:lnTo>
                  <a:pt x="865" y="1385"/>
                </a:lnTo>
                <a:lnTo>
                  <a:pt x="865" y="1378"/>
                </a:lnTo>
                <a:lnTo>
                  <a:pt x="865" y="1365"/>
                </a:lnTo>
                <a:lnTo>
                  <a:pt x="865" y="1365"/>
                </a:lnTo>
                <a:lnTo>
                  <a:pt x="862" y="1359"/>
                </a:lnTo>
                <a:lnTo>
                  <a:pt x="860" y="1350"/>
                </a:lnTo>
                <a:lnTo>
                  <a:pt x="849" y="1330"/>
                </a:lnTo>
                <a:lnTo>
                  <a:pt x="837" y="1308"/>
                </a:lnTo>
                <a:lnTo>
                  <a:pt x="827" y="1289"/>
                </a:lnTo>
                <a:lnTo>
                  <a:pt x="827" y="1289"/>
                </a:lnTo>
                <a:lnTo>
                  <a:pt x="817" y="1269"/>
                </a:lnTo>
                <a:lnTo>
                  <a:pt x="811" y="1258"/>
                </a:lnTo>
                <a:lnTo>
                  <a:pt x="811" y="1258"/>
                </a:lnTo>
                <a:lnTo>
                  <a:pt x="810" y="1238"/>
                </a:lnTo>
                <a:lnTo>
                  <a:pt x="808" y="1198"/>
                </a:lnTo>
                <a:lnTo>
                  <a:pt x="805" y="1135"/>
                </a:lnTo>
                <a:lnTo>
                  <a:pt x="805" y="1135"/>
                </a:lnTo>
                <a:lnTo>
                  <a:pt x="799" y="1095"/>
                </a:lnTo>
                <a:lnTo>
                  <a:pt x="794" y="1071"/>
                </a:lnTo>
                <a:lnTo>
                  <a:pt x="791" y="1055"/>
                </a:lnTo>
                <a:lnTo>
                  <a:pt x="791" y="1055"/>
                </a:lnTo>
                <a:lnTo>
                  <a:pt x="780" y="1031"/>
                </a:lnTo>
                <a:lnTo>
                  <a:pt x="780" y="1031"/>
                </a:lnTo>
                <a:lnTo>
                  <a:pt x="778" y="1022"/>
                </a:lnTo>
                <a:lnTo>
                  <a:pt x="774" y="1008"/>
                </a:lnTo>
                <a:lnTo>
                  <a:pt x="774" y="1008"/>
                </a:lnTo>
                <a:lnTo>
                  <a:pt x="767" y="998"/>
                </a:lnTo>
                <a:lnTo>
                  <a:pt x="750" y="969"/>
                </a:lnTo>
                <a:lnTo>
                  <a:pt x="750" y="969"/>
                </a:lnTo>
                <a:lnTo>
                  <a:pt x="743" y="955"/>
                </a:lnTo>
                <a:lnTo>
                  <a:pt x="736" y="940"/>
                </a:lnTo>
                <a:lnTo>
                  <a:pt x="724" y="908"/>
                </a:lnTo>
                <a:lnTo>
                  <a:pt x="715" y="882"/>
                </a:lnTo>
                <a:lnTo>
                  <a:pt x="712" y="870"/>
                </a:lnTo>
                <a:lnTo>
                  <a:pt x="712" y="870"/>
                </a:lnTo>
                <a:lnTo>
                  <a:pt x="685" y="811"/>
                </a:lnTo>
                <a:lnTo>
                  <a:pt x="662" y="761"/>
                </a:lnTo>
                <a:lnTo>
                  <a:pt x="644" y="718"/>
                </a:lnTo>
                <a:lnTo>
                  <a:pt x="644" y="718"/>
                </a:lnTo>
                <a:lnTo>
                  <a:pt x="620" y="669"/>
                </a:lnTo>
                <a:lnTo>
                  <a:pt x="610" y="644"/>
                </a:lnTo>
                <a:lnTo>
                  <a:pt x="610" y="644"/>
                </a:lnTo>
                <a:lnTo>
                  <a:pt x="602" y="632"/>
                </a:lnTo>
                <a:lnTo>
                  <a:pt x="591" y="616"/>
                </a:lnTo>
                <a:lnTo>
                  <a:pt x="578" y="596"/>
                </a:lnTo>
                <a:lnTo>
                  <a:pt x="577" y="588"/>
                </a:lnTo>
                <a:lnTo>
                  <a:pt x="577" y="588"/>
                </a:lnTo>
                <a:lnTo>
                  <a:pt x="578" y="588"/>
                </a:lnTo>
                <a:lnTo>
                  <a:pt x="580" y="587"/>
                </a:lnTo>
                <a:lnTo>
                  <a:pt x="584" y="581"/>
                </a:lnTo>
                <a:lnTo>
                  <a:pt x="589" y="571"/>
                </a:lnTo>
                <a:lnTo>
                  <a:pt x="589" y="571"/>
                </a:lnTo>
                <a:lnTo>
                  <a:pt x="590" y="564"/>
                </a:lnTo>
                <a:lnTo>
                  <a:pt x="591" y="557"/>
                </a:lnTo>
                <a:lnTo>
                  <a:pt x="593" y="540"/>
                </a:lnTo>
                <a:lnTo>
                  <a:pt x="590" y="501"/>
                </a:lnTo>
                <a:lnTo>
                  <a:pt x="590" y="501"/>
                </a:lnTo>
                <a:lnTo>
                  <a:pt x="590" y="491"/>
                </a:lnTo>
                <a:lnTo>
                  <a:pt x="588" y="482"/>
                </a:lnTo>
                <a:lnTo>
                  <a:pt x="584" y="468"/>
                </a:lnTo>
                <a:lnTo>
                  <a:pt x="582" y="460"/>
                </a:lnTo>
                <a:lnTo>
                  <a:pt x="579" y="457"/>
                </a:lnTo>
                <a:lnTo>
                  <a:pt x="589" y="450"/>
                </a:lnTo>
                <a:lnTo>
                  <a:pt x="589" y="450"/>
                </a:lnTo>
                <a:lnTo>
                  <a:pt x="573" y="384"/>
                </a:lnTo>
                <a:lnTo>
                  <a:pt x="550" y="292"/>
                </a:lnTo>
                <a:lnTo>
                  <a:pt x="550" y="292"/>
                </a:lnTo>
                <a:lnTo>
                  <a:pt x="548" y="286"/>
                </a:lnTo>
                <a:lnTo>
                  <a:pt x="545" y="280"/>
                </a:lnTo>
                <a:lnTo>
                  <a:pt x="537" y="268"/>
                </a:lnTo>
                <a:lnTo>
                  <a:pt x="528" y="257"/>
                </a:lnTo>
                <a:lnTo>
                  <a:pt x="517" y="246"/>
                </a:lnTo>
                <a:lnTo>
                  <a:pt x="500" y="231"/>
                </a:lnTo>
                <a:lnTo>
                  <a:pt x="492" y="225"/>
                </a:lnTo>
                <a:lnTo>
                  <a:pt x="492" y="225"/>
                </a:lnTo>
                <a:lnTo>
                  <a:pt x="493" y="225"/>
                </a:lnTo>
                <a:lnTo>
                  <a:pt x="494" y="225"/>
                </a:lnTo>
                <a:lnTo>
                  <a:pt x="492" y="223"/>
                </a:lnTo>
                <a:lnTo>
                  <a:pt x="482" y="219"/>
                </a:lnTo>
                <a:lnTo>
                  <a:pt x="482" y="219"/>
                </a:lnTo>
                <a:lnTo>
                  <a:pt x="461" y="214"/>
                </a:lnTo>
                <a:lnTo>
                  <a:pt x="436" y="211"/>
                </a:lnTo>
                <a:lnTo>
                  <a:pt x="404" y="207"/>
                </a:lnTo>
                <a:lnTo>
                  <a:pt x="404" y="207"/>
                </a:lnTo>
                <a:lnTo>
                  <a:pt x="408" y="202"/>
                </a:lnTo>
                <a:lnTo>
                  <a:pt x="415" y="191"/>
                </a:lnTo>
                <a:lnTo>
                  <a:pt x="419" y="184"/>
                </a:lnTo>
                <a:lnTo>
                  <a:pt x="422" y="175"/>
                </a:lnTo>
                <a:lnTo>
                  <a:pt x="425" y="166"/>
                </a:lnTo>
                <a:lnTo>
                  <a:pt x="425" y="156"/>
                </a:lnTo>
                <a:lnTo>
                  <a:pt x="425" y="156"/>
                </a:lnTo>
                <a:lnTo>
                  <a:pt x="424" y="146"/>
                </a:lnTo>
                <a:lnTo>
                  <a:pt x="421" y="137"/>
                </a:lnTo>
                <a:lnTo>
                  <a:pt x="418" y="129"/>
                </a:lnTo>
                <a:lnTo>
                  <a:pt x="414" y="122"/>
                </a:lnTo>
                <a:lnTo>
                  <a:pt x="407" y="112"/>
                </a:lnTo>
                <a:lnTo>
                  <a:pt x="404" y="109"/>
                </a:lnTo>
                <a:lnTo>
                  <a:pt x="404" y="109"/>
                </a:lnTo>
                <a:lnTo>
                  <a:pt x="403" y="83"/>
                </a:lnTo>
                <a:lnTo>
                  <a:pt x="402" y="62"/>
                </a:lnTo>
                <a:lnTo>
                  <a:pt x="401" y="54"/>
                </a:lnTo>
                <a:lnTo>
                  <a:pt x="399" y="47"/>
                </a:lnTo>
                <a:lnTo>
                  <a:pt x="399" y="47"/>
                </a:lnTo>
                <a:lnTo>
                  <a:pt x="397" y="42"/>
                </a:lnTo>
                <a:lnTo>
                  <a:pt x="393" y="36"/>
                </a:lnTo>
                <a:lnTo>
                  <a:pt x="382" y="24"/>
                </a:lnTo>
                <a:lnTo>
                  <a:pt x="376" y="18"/>
                </a:lnTo>
                <a:lnTo>
                  <a:pt x="369" y="13"/>
                </a:lnTo>
                <a:lnTo>
                  <a:pt x="363" y="8"/>
                </a:lnTo>
                <a:lnTo>
                  <a:pt x="354" y="5"/>
                </a:lnTo>
                <a:lnTo>
                  <a:pt x="354" y="5"/>
                </a:lnTo>
                <a:lnTo>
                  <a:pt x="346" y="3"/>
                </a:lnTo>
                <a:lnTo>
                  <a:pt x="336" y="2"/>
                </a:lnTo>
                <a:lnTo>
                  <a:pt x="313" y="0"/>
                </a:lnTo>
                <a:lnTo>
                  <a:pt x="290" y="2"/>
                </a:lnTo>
                <a:lnTo>
                  <a:pt x="272" y="5"/>
                </a:lnTo>
                <a:lnTo>
                  <a:pt x="272" y="5"/>
                </a:lnTo>
                <a:lnTo>
                  <a:pt x="258" y="9"/>
                </a:lnTo>
                <a:lnTo>
                  <a:pt x="245" y="16"/>
                </a:lnTo>
                <a:lnTo>
                  <a:pt x="233" y="25"/>
                </a:lnTo>
                <a:lnTo>
                  <a:pt x="228" y="30"/>
                </a:lnTo>
                <a:lnTo>
                  <a:pt x="223" y="35"/>
                </a:lnTo>
                <a:lnTo>
                  <a:pt x="223" y="35"/>
                </a:lnTo>
                <a:lnTo>
                  <a:pt x="220" y="43"/>
                </a:lnTo>
                <a:lnTo>
                  <a:pt x="215" y="58"/>
                </a:lnTo>
                <a:lnTo>
                  <a:pt x="207" y="92"/>
                </a:lnTo>
                <a:lnTo>
                  <a:pt x="203" y="123"/>
                </a:lnTo>
                <a:lnTo>
                  <a:pt x="200" y="137"/>
                </a:lnTo>
                <a:lnTo>
                  <a:pt x="200" y="1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CF632F0E-06AB-4F7B-92BE-04C44A14A229}"/>
              </a:ext>
            </a:extLst>
          </p:cNvPr>
          <p:cNvSpPr>
            <a:spLocks noEditPoints="1"/>
          </p:cNvSpPr>
          <p:nvPr/>
        </p:nvSpPr>
        <p:spPr bwMode="auto">
          <a:xfrm>
            <a:off x="4572179" y="2699397"/>
            <a:ext cx="906908" cy="1651460"/>
          </a:xfrm>
          <a:custGeom>
            <a:avLst/>
            <a:gdLst>
              <a:gd name="T0" fmla="*/ 153 w 715"/>
              <a:gd name="T1" fmla="*/ 246 h 1302"/>
              <a:gd name="T2" fmla="*/ 96 w 715"/>
              <a:gd name="T3" fmla="*/ 305 h 1302"/>
              <a:gd name="T4" fmla="*/ 8 w 715"/>
              <a:gd name="T5" fmla="*/ 373 h 1302"/>
              <a:gd name="T6" fmla="*/ 20 w 715"/>
              <a:gd name="T7" fmla="*/ 433 h 1302"/>
              <a:gd name="T8" fmla="*/ 58 w 715"/>
              <a:gd name="T9" fmla="*/ 535 h 1302"/>
              <a:gd name="T10" fmla="*/ 65 w 715"/>
              <a:gd name="T11" fmla="*/ 675 h 1302"/>
              <a:gd name="T12" fmla="*/ 124 w 715"/>
              <a:gd name="T13" fmla="*/ 875 h 1302"/>
              <a:gd name="T14" fmla="*/ 144 w 715"/>
              <a:gd name="T15" fmla="*/ 936 h 1302"/>
              <a:gd name="T16" fmla="*/ 122 w 715"/>
              <a:gd name="T17" fmla="*/ 1027 h 1302"/>
              <a:gd name="T18" fmla="*/ 136 w 715"/>
              <a:gd name="T19" fmla="*/ 1156 h 1302"/>
              <a:gd name="T20" fmla="*/ 120 w 715"/>
              <a:gd name="T21" fmla="*/ 1236 h 1302"/>
              <a:gd name="T22" fmla="*/ 148 w 715"/>
              <a:gd name="T23" fmla="*/ 1295 h 1302"/>
              <a:gd name="T24" fmla="*/ 223 w 715"/>
              <a:gd name="T25" fmla="*/ 1295 h 1302"/>
              <a:gd name="T26" fmla="*/ 223 w 715"/>
              <a:gd name="T27" fmla="*/ 1235 h 1302"/>
              <a:gd name="T28" fmla="*/ 200 w 715"/>
              <a:gd name="T29" fmla="*/ 1162 h 1302"/>
              <a:gd name="T30" fmla="*/ 223 w 715"/>
              <a:gd name="T31" fmla="*/ 1043 h 1302"/>
              <a:gd name="T32" fmla="*/ 252 w 715"/>
              <a:gd name="T33" fmla="*/ 914 h 1302"/>
              <a:gd name="T34" fmla="*/ 228 w 715"/>
              <a:gd name="T35" fmla="*/ 707 h 1302"/>
              <a:gd name="T36" fmla="*/ 397 w 715"/>
              <a:gd name="T37" fmla="*/ 872 h 1302"/>
              <a:gd name="T38" fmla="*/ 414 w 715"/>
              <a:gd name="T39" fmla="*/ 924 h 1302"/>
              <a:gd name="T40" fmla="*/ 420 w 715"/>
              <a:gd name="T41" fmla="*/ 952 h 1302"/>
              <a:gd name="T42" fmla="*/ 461 w 715"/>
              <a:gd name="T43" fmla="*/ 1123 h 1302"/>
              <a:gd name="T44" fmla="*/ 466 w 715"/>
              <a:gd name="T45" fmla="*/ 1214 h 1302"/>
              <a:gd name="T46" fmla="*/ 480 w 715"/>
              <a:gd name="T47" fmla="*/ 1295 h 1302"/>
              <a:gd name="T48" fmla="*/ 526 w 715"/>
              <a:gd name="T49" fmla="*/ 1298 h 1302"/>
              <a:gd name="T50" fmla="*/ 571 w 715"/>
              <a:gd name="T51" fmla="*/ 1287 h 1302"/>
              <a:gd name="T52" fmla="*/ 628 w 715"/>
              <a:gd name="T53" fmla="*/ 1269 h 1302"/>
              <a:gd name="T54" fmla="*/ 655 w 715"/>
              <a:gd name="T55" fmla="*/ 1261 h 1302"/>
              <a:gd name="T56" fmla="*/ 713 w 715"/>
              <a:gd name="T57" fmla="*/ 1224 h 1302"/>
              <a:gd name="T58" fmla="*/ 704 w 715"/>
              <a:gd name="T59" fmla="*/ 1199 h 1302"/>
              <a:gd name="T60" fmla="*/ 603 w 715"/>
              <a:gd name="T61" fmla="*/ 1189 h 1302"/>
              <a:gd name="T62" fmla="*/ 551 w 715"/>
              <a:gd name="T63" fmla="*/ 1169 h 1302"/>
              <a:gd name="T64" fmla="*/ 529 w 715"/>
              <a:gd name="T65" fmla="*/ 946 h 1302"/>
              <a:gd name="T66" fmla="*/ 523 w 715"/>
              <a:gd name="T67" fmla="*/ 868 h 1302"/>
              <a:gd name="T68" fmla="*/ 511 w 715"/>
              <a:gd name="T69" fmla="*/ 811 h 1302"/>
              <a:gd name="T70" fmla="*/ 415 w 715"/>
              <a:gd name="T71" fmla="*/ 642 h 1302"/>
              <a:gd name="T72" fmla="*/ 330 w 715"/>
              <a:gd name="T73" fmla="*/ 546 h 1302"/>
              <a:gd name="T74" fmla="*/ 362 w 715"/>
              <a:gd name="T75" fmla="*/ 483 h 1302"/>
              <a:gd name="T76" fmla="*/ 447 w 715"/>
              <a:gd name="T77" fmla="*/ 524 h 1302"/>
              <a:gd name="T78" fmla="*/ 503 w 715"/>
              <a:gd name="T79" fmla="*/ 575 h 1302"/>
              <a:gd name="T80" fmla="*/ 527 w 715"/>
              <a:gd name="T81" fmla="*/ 600 h 1302"/>
              <a:gd name="T82" fmla="*/ 539 w 715"/>
              <a:gd name="T83" fmla="*/ 612 h 1302"/>
              <a:gd name="T84" fmla="*/ 563 w 715"/>
              <a:gd name="T85" fmla="*/ 612 h 1302"/>
              <a:gd name="T86" fmla="*/ 588 w 715"/>
              <a:gd name="T87" fmla="*/ 583 h 1302"/>
              <a:gd name="T88" fmla="*/ 550 w 715"/>
              <a:gd name="T89" fmla="*/ 528 h 1302"/>
              <a:gd name="T90" fmla="*/ 498 w 715"/>
              <a:gd name="T91" fmla="*/ 496 h 1302"/>
              <a:gd name="T92" fmla="*/ 448 w 715"/>
              <a:gd name="T93" fmla="*/ 413 h 1302"/>
              <a:gd name="T94" fmla="*/ 508 w 715"/>
              <a:gd name="T95" fmla="*/ 266 h 1302"/>
              <a:gd name="T96" fmla="*/ 482 w 715"/>
              <a:gd name="T97" fmla="*/ 217 h 1302"/>
              <a:gd name="T98" fmla="*/ 478 w 715"/>
              <a:gd name="T99" fmla="*/ 189 h 1302"/>
              <a:gd name="T100" fmla="*/ 503 w 715"/>
              <a:gd name="T101" fmla="*/ 127 h 1302"/>
              <a:gd name="T102" fmla="*/ 486 w 715"/>
              <a:gd name="T103" fmla="*/ 42 h 1302"/>
              <a:gd name="T104" fmla="*/ 413 w 715"/>
              <a:gd name="T105" fmla="*/ 0 h 1302"/>
              <a:gd name="T106" fmla="*/ 344 w 715"/>
              <a:gd name="T107" fmla="*/ 28 h 1302"/>
              <a:gd name="T108" fmla="*/ 314 w 715"/>
              <a:gd name="T109" fmla="*/ 119 h 1302"/>
              <a:gd name="T110" fmla="*/ 325 w 715"/>
              <a:gd name="T111" fmla="*/ 173 h 1302"/>
              <a:gd name="T112" fmla="*/ 115 w 715"/>
              <a:gd name="T113" fmla="*/ 390 h 1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5" h="1302">
                <a:moveTo>
                  <a:pt x="323" y="181"/>
                </a:moveTo>
                <a:lnTo>
                  <a:pt x="323" y="181"/>
                </a:lnTo>
                <a:lnTo>
                  <a:pt x="256" y="196"/>
                </a:lnTo>
                <a:lnTo>
                  <a:pt x="209" y="210"/>
                </a:lnTo>
                <a:lnTo>
                  <a:pt x="190" y="216"/>
                </a:lnTo>
                <a:lnTo>
                  <a:pt x="181" y="221"/>
                </a:lnTo>
                <a:lnTo>
                  <a:pt x="181" y="221"/>
                </a:lnTo>
                <a:lnTo>
                  <a:pt x="169" y="230"/>
                </a:lnTo>
                <a:lnTo>
                  <a:pt x="153" y="246"/>
                </a:lnTo>
                <a:lnTo>
                  <a:pt x="139" y="262"/>
                </a:lnTo>
                <a:lnTo>
                  <a:pt x="131" y="274"/>
                </a:lnTo>
                <a:lnTo>
                  <a:pt x="131" y="274"/>
                </a:lnTo>
                <a:lnTo>
                  <a:pt x="127" y="278"/>
                </a:lnTo>
                <a:lnTo>
                  <a:pt x="122" y="281"/>
                </a:lnTo>
                <a:lnTo>
                  <a:pt x="112" y="290"/>
                </a:lnTo>
                <a:lnTo>
                  <a:pt x="96" y="298"/>
                </a:lnTo>
                <a:lnTo>
                  <a:pt x="96" y="298"/>
                </a:lnTo>
                <a:lnTo>
                  <a:pt x="96" y="305"/>
                </a:lnTo>
                <a:lnTo>
                  <a:pt x="95" y="308"/>
                </a:lnTo>
                <a:lnTo>
                  <a:pt x="95" y="311"/>
                </a:lnTo>
                <a:lnTo>
                  <a:pt x="95" y="311"/>
                </a:lnTo>
                <a:lnTo>
                  <a:pt x="59" y="331"/>
                </a:lnTo>
                <a:lnTo>
                  <a:pt x="33" y="348"/>
                </a:lnTo>
                <a:lnTo>
                  <a:pt x="23" y="357"/>
                </a:lnTo>
                <a:lnTo>
                  <a:pt x="17" y="363"/>
                </a:lnTo>
                <a:lnTo>
                  <a:pt x="17" y="363"/>
                </a:lnTo>
                <a:lnTo>
                  <a:pt x="8" y="373"/>
                </a:lnTo>
                <a:lnTo>
                  <a:pt x="5" y="379"/>
                </a:lnTo>
                <a:lnTo>
                  <a:pt x="2" y="383"/>
                </a:lnTo>
                <a:lnTo>
                  <a:pt x="0" y="391"/>
                </a:lnTo>
                <a:lnTo>
                  <a:pt x="0" y="397"/>
                </a:lnTo>
                <a:lnTo>
                  <a:pt x="1" y="404"/>
                </a:lnTo>
                <a:lnTo>
                  <a:pt x="5" y="413"/>
                </a:lnTo>
                <a:lnTo>
                  <a:pt x="5" y="413"/>
                </a:lnTo>
                <a:lnTo>
                  <a:pt x="11" y="422"/>
                </a:lnTo>
                <a:lnTo>
                  <a:pt x="20" y="433"/>
                </a:lnTo>
                <a:lnTo>
                  <a:pt x="33" y="445"/>
                </a:lnTo>
                <a:lnTo>
                  <a:pt x="46" y="456"/>
                </a:lnTo>
                <a:lnTo>
                  <a:pt x="70" y="476"/>
                </a:lnTo>
                <a:lnTo>
                  <a:pt x="80" y="483"/>
                </a:lnTo>
                <a:lnTo>
                  <a:pt x="80" y="483"/>
                </a:lnTo>
                <a:lnTo>
                  <a:pt x="63" y="527"/>
                </a:lnTo>
                <a:lnTo>
                  <a:pt x="63" y="527"/>
                </a:lnTo>
                <a:lnTo>
                  <a:pt x="61" y="530"/>
                </a:lnTo>
                <a:lnTo>
                  <a:pt x="58" y="535"/>
                </a:lnTo>
                <a:lnTo>
                  <a:pt x="57" y="541"/>
                </a:lnTo>
                <a:lnTo>
                  <a:pt x="54" y="555"/>
                </a:lnTo>
                <a:lnTo>
                  <a:pt x="54" y="555"/>
                </a:lnTo>
                <a:lnTo>
                  <a:pt x="54" y="564"/>
                </a:lnTo>
                <a:lnTo>
                  <a:pt x="54" y="579"/>
                </a:lnTo>
                <a:lnTo>
                  <a:pt x="58" y="612"/>
                </a:lnTo>
                <a:lnTo>
                  <a:pt x="63" y="659"/>
                </a:lnTo>
                <a:lnTo>
                  <a:pt x="63" y="659"/>
                </a:lnTo>
                <a:lnTo>
                  <a:pt x="65" y="675"/>
                </a:lnTo>
                <a:lnTo>
                  <a:pt x="73" y="703"/>
                </a:lnTo>
                <a:lnTo>
                  <a:pt x="79" y="731"/>
                </a:lnTo>
                <a:lnTo>
                  <a:pt x="82" y="745"/>
                </a:lnTo>
                <a:lnTo>
                  <a:pt x="82" y="745"/>
                </a:lnTo>
                <a:lnTo>
                  <a:pt x="87" y="764"/>
                </a:lnTo>
                <a:lnTo>
                  <a:pt x="98" y="801"/>
                </a:lnTo>
                <a:lnTo>
                  <a:pt x="112" y="844"/>
                </a:lnTo>
                <a:lnTo>
                  <a:pt x="124" y="875"/>
                </a:lnTo>
                <a:lnTo>
                  <a:pt x="124" y="875"/>
                </a:lnTo>
                <a:lnTo>
                  <a:pt x="131" y="894"/>
                </a:lnTo>
                <a:lnTo>
                  <a:pt x="135" y="906"/>
                </a:lnTo>
                <a:lnTo>
                  <a:pt x="137" y="922"/>
                </a:lnTo>
                <a:lnTo>
                  <a:pt x="137" y="922"/>
                </a:lnTo>
                <a:lnTo>
                  <a:pt x="139" y="928"/>
                </a:lnTo>
                <a:lnTo>
                  <a:pt x="142" y="931"/>
                </a:lnTo>
                <a:lnTo>
                  <a:pt x="144" y="934"/>
                </a:lnTo>
                <a:lnTo>
                  <a:pt x="144" y="936"/>
                </a:lnTo>
                <a:lnTo>
                  <a:pt x="144" y="936"/>
                </a:lnTo>
                <a:lnTo>
                  <a:pt x="137" y="988"/>
                </a:lnTo>
                <a:lnTo>
                  <a:pt x="137" y="988"/>
                </a:lnTo>
                <a:lnTo>
                  <a:pt x="136" y="996"/>
                </a:lnTo>
                <a:lnTo>
                  <a:pt x="135" y="1002"/>
                </a:lnTo>
                <a:lnTo>
                  <a:pt x="132" y="1007"/>
                </a:lnTo>
                <a:lnTo>
                  <a:pt x="132" y="1007"/>
                </a:lnTo>
                <a:lnTo>
                  <a:pt x="129" y="1013"/>
                </a:lnTo>
                <a:lnTo>
                  <a:pt x="125" y="1019"/>
                </a:lnTo>
                <a:lnTo>
                  <a:pt x="122" y="1027"/>
                </a:lnTo>
                <a:lnTo>
                  <a:pt x="119" y="1038"/>
                </a:lnTo>
                <a:lnTo>
                  <a:pt x="116" y="1049"/>
                </a:lnTo>
                <a:lnTo>
                  <a:pt x="116" y="1061"/>
                </a:lnTo>
                <a:lnTo>
                  <a:pt x="119" y="1075"/>
                </a:lnTo>
                <a:lnTo>
                  <a:pt x="119" y="1075"/>
                </a:lnTo>
                <a:lnTo>
                  <a:pt x="131" y="1120"/>
                </a:lnTo>
                <a:lnTo>
                  <a:pt x="135" y="1138"/>
                </a:lnTo>
                <a:lnTo>
                  <a:pt x="136" y="1156"/>
                </a:lnTo>
                <a:lnTo>
                  <a:pt x="136" y="1156"/>
                </a:lnTo>
                <a:lnTo>
                  <a:pt x="136" y="1182"/>
                </a:lnTo>
                <a:lnTo>
                  <a:pt x="136" y="1189"/>
                </a:lnTo>
                <a:lnTo>
                  <a:pt x="135" y="1194"/>
                </a:lnTo>
                <a:lnTo>
                  <a:pt x="135" y="1194"/>
                </a:lnTo>
                <a:lnTo>
                  <a:pt x="131" y="1201"/>
                </a:lnTo>
                <a:lnTo>
                  <a:pt x="126" y="1210"/>
                </a:lnTo>
                <a:lnTo>
                  <a:pt x="122" y="1221"/>
                </a:lnTo>
                <a:lnTo>
                  <a:pt x="120" y="1228"/>
                </a:lnTo>
                <a:lnTo>
                  <a:pt x="120" y="1236"/>
                </a:lnTo>
                <a:lnTo>
                  <a:pt x="120" y="1236"/>
                </a:lnTo>
                <a:lnTo>
                  <a:pt x="121" y="1245"/>
                </a:lnTo>
                <a:lnTo>
                  <a:pt x="122" y="1255"/>
                </a:lnTo>
                <a:lnTo>
                  <a:pt x="126" y="1263"/>
                </a:lnTo>
                <a:lnTo>
                  <a:pt x="130" y="1273"/>
                </a:lnTo>
                <a:lnTo>
                  <a:pt x="135" y="1280"/>
                </a:lnTo>
                <a:lnTo>
                  <a:pt x="139" y="1287"/>
                </a:lnTo>
                <a:lnTo>
                  <a:pt x="144" y="1292"/>
                </a:lnTo>
                <a:lnTo>
                  <a:pt x="148" y="1295"/>
                </a:lnTo>
                <a:lnTo>
                  <a:pt x="148" y="1295"/>
                </a:lnTo>
                <a:lnTo>
                  <a:pt x="159" y="1298"/>
                </a:lnTo>
                <a:lnTo>
                  <a:pt x="172" y="1299"/>
                </a:lnTo>
                <a:lnTo>
                  <a:pt x="188" y="1302"/>
                </a:lnTo>
                <a:lnTo>
                  <a:pt x="204" y="1302"/>
                </a:lnTo>
                <a:lnTo>
                  <a:pt x="204" y="1302"/>
                </a:lnTo>
                <a:lnTo>
                  <a:pt x="210" y="1301"/>
                </a:lnTo>
                <a:lnTo>
                  <a:pt x="217" y="1298"/>
                </a:lnTo>
                <a:lnTo>
                  <a:pt x="223" y="1295"/>
                </a:lnTo>
                <a:lnTo>
                  <a:pt x="228" y="1290"/>
                </a:lnTo>
                <a:lnTo>
                  <a:pt x="233" y="1285"/>
                </a:lnTo>
                <a:lnTo>
                  <a:pt x="235" y="1279"/>
                </a:lnTo>
                <a:lnTo>
                  <a:pt x="238" y="1273"/>
                </a:lnTo>
                <a:lnTo>
                  <a:pt x="238" y="1265"/>
                </a:lnTo>
                <a:lnTo>
                  <a:pt x="238" y="1265"/>
                </a:lnTo>
                <a:lnTo>
                  <a:pt x="237" y="1258"/>
                </a:lnTo>
                <a:lnTo>
                  <a:pt x="233" y="1251"/>
                </a:lnTo>
                <a:lnTo>
                  <a:pt x="223" y="1235"/>
                </a:lnTo>
                <a:lnTo>
                  <a:pt x="215" y="1222"/>
                </a:lnTo>
                <a:lnTo>
                  <a:pt x="210" y="1216"/>
                </a:lnTo>
                <a:lnTo>
                  <a:pt x="210" y="1216"/>
                </a:lnTo>
                <a:lnTo>
                  <a:pt x="210" y="1203"/>
                </a:lnTo>
                <a:lnTo>
                  <a:pt x="210" y="1189"/>
                </a:lnTo>
                <a:lnTo>
                  <a:pt x="210" y="1189"/>
                </a:lnTo>
                <a:lnTo>
                  <a:pt x="209" y="1182"/>
                </a:lnTo>
                <a:lnTo>
                  <a:pt x="204" y="1173"/>
                </a:lnTo>
                <a:lnTo>
                  <a:pt x="200" y="1162"/>
                </a:lnTo>
                <a:lnTo>
                  <a:pt x="198" y="1155"/>
                </a:lnTo>
                <a:lnTo>
                  <a:pt x="198" y="1155"/>
                </a:lnTo>
                <a:lnTo>
                  <a:pt x="200" y="1143"/>
                </a:lnTo>
                <a:lnTo>
                  <a:pt x="204" y="1123"/>
                </a:lnTo>
                <a:lnTo>
                  <a:pt x="210" y="1101"/>
                </a:lnTo>
                <a:lnTo>
                  <a:pt x="216" y="1083"/>
                </a:lnTo>
                <a:lnTo>
                  <a:pt x="216" y="1083"/>
                </a:lnTo>
                <a:lnTo>
                  <a:pt x="220" y="1065"/>
                </a:lnTo>
                <a:lnTo>
                  <a:pt x="223" y="1043"/>
                </a:lnTo>
                <a:lnTo>
                  <a:pt x="226" y="1019"/>
                </a:lnTo>
                <a:lnTo>
                  <a:pt x="226" y="1019"/>
                </a:lnTo>
                <a:lnTo>
                  <a:pt x="239" y="990"/>
                </a:lnTo>
                <a:lnTo>
                  <a:pt x="248" y="964"/>
                </a:lnTo>
                <a:lnTo>
                  <a:pt x="251" y="953"/>
                </a:lnTo>
                <a:lnTo>
                  <a:pt x="254" y="944"/>
                </a:lnTo>
                <a:lnTo>
                  <a:pt x="254" y="944"/>
                </a:lnTo>
                <a:lnTo>
                  <a:pt x="254" y="931"/>
                </a:lnTo>
                <a:lnTo>
                  <a:pt x="252" y="914"/>
                </a:lnTo>
                <a:lnTo>
                  <a:pt x="246" y="872"/>
                </a:lnTo>
                <a:lnTo>
                  <a:pt x="234" y="804"/>
                </a:lnTo>
                <a:lnTo>
                  <a:pt x="234" y="804"/>
                </a:lnTo>
                <a:lnTo>
                  <a:pt x="232" y="781"/>
                </a:lnTo>
                <a:lnTo>
                  <a:pt x="228" y="747"/>
                </a:lnTo>
                <a:lnTo>
                  <a:pt x="227" y="718"/>
                </a:lnTo>
                <a:lnTo>
                  <a:pt x="227" y="709"/>
                </a:lnTo>
                <a:lnTo>
                  <a:pt x="227" y="707"/>
                </a:lnTo>
                <a:lnTo>
                  <a:pt x="228" y="707"/>
                </a:lnTo>
                <a:lnTo>
                  <a:pt x="228" y="707"/>
                </a:lnTo>
                <a:lnTo>
                  <a:pt x="237" y="718"/>
                </a:lnTo>
                <a:lnTo>
                  <a:pt x="256" y="736"/>
                </a:lnTo>
                <a:lnTo>
                  <a:pt x="278" y="756"/>
                </a:lnTo>
                <a:lnTo>
                  <a:pt x="299" y="775"/>
                </a:lnTo>
                <a:lnTo>
                  <a:pt x="299" y="775"/>
                </a:lnTo>
                <a:lnTo>
                  <a:pt x="323" y="798"/>
                </a:lnTo>
                <a:lnTo>
                  <a:pt x="354" y="828"/>
                </a:lnTo>
                <a:lnTo>
                  <a:pt x="397" y="872"/>
                </a:lnTo>
                <a:lnTo>
                  <a:pt x="397" y="872"/>
                </a:lnTo>
                <a:lnTo>
                  <a:pt x="403" y="878"/>
                </a:lnTo>
                <a:lnTo>
                  <a:pt x="409" y="884"/>
                </a:lnTo>
                <a:lnTo>
                  <a:pt x="413" y="891"/>
                </a:lnTo>
                <a:lnTo>
                  <a:pt x="414" y="896"/>
                </a:lnTo>
                <a:lnTo>
                  <a:pt x="415" y="901"/>
                </a:lnTo>
                <a:lnTo>
                  <a:pt x="415" y="901"/>
                </a:lnTo>
                <a:lnTo>
                  <a:pt x="415" y="913"/>
                </a:lnTo>
                <a:lnTo>
                  <a:pt x="414" y="924"/>
                </a:lnTo>
                <a:lnTo>
                  <a:pt x="413" y="931"/>
                </a:lnTo>
                <a:lnTo>
                  <a:pt x="413" y="934"/>
                </a:lnTo>
                <a:lnTo>
                  <a:pt x="413" y="936"/>
                </a:lnTo>
                <a:lnTo>
                  <a:pt x="413" y="936"/>
                </a:lnTo>
                <a:lnTo>
                  <a:pt x="415" y="937"/>
                </a:lnTo>
                <a:lnTo>
                  <a:pt x="416" y="939"/>
                </a:lnTo>
                <a:lnTo>
                  <a:pt x="420" y="940"/>
                </a:lnTo>
                <a:lnTo>
                  <a:pt x="420" y="940"/>
                </a:lnTo>
                <a:lnTo>
                  <a:pt x="420" y="952"/>
                </a:lnTo>
                <a:lnTo>
                  <a:pt x="421" y="981"/>
                </a:lnTo>
                <a:lnTo>
                  <a:pt x="422" y="998"/>
                </a:lnTo>
                <a:lnTo>
                  <a:pt x="425" y="1015"/>
                </a:lnTo>
                <a:lnTo>
                  <a:pt x="427" y="1031"/>
                </a:lnTo>
                <a:lnTo>
                  <a:pt x="432" y="1046"/>
                </a:lnTo>
                <a:lnTo>
                  <a:pt x="432" y="1046"/>
                </a:lnTo>
                <a:lnTo>
                  <a:pt x="443" y="1070"/>
                </a:lnTo>
                <a:lnTo>
                  <a:pt x="454" y="1097"/>
                </a:lnTo>
                <a:lnTo>
                  <a:pt x="461" y="1123"/>
                </a:lnTo>
                <a:lnTo>
                  <a:pt x="465" y="1137"/>
                </a:lnTo>
                <a:lnTo>
                  <a:pt x="466" y="1149"/>
                </a:lnTo>
                <a:lnTo>
                  <a:pt x="466" y="1149"/>
                </a:lnTo>
                <a:lnTo>
                  <a:pt x="469" y="1173"/>
                </a:lnTo>
                <a:lnTo>
                  <a:pt x="470" y="1191"/>
                </a:lnTo>
                <a:lnTo>
                  <a:pt x="470" y="1208"/>
                </a:lnTo>
                <a:lnTo>
                  <a:pt x="470" y="1208"/>
                </a:lnTo>
                <a:lnTo>
                  <a:pt x="469" y="1210"/>
                </a:lnTo>
                <a:lnTo>
                  <a:pt x="466" y="1214"/>
                </a:lnTo>
                <a:lnTo>
                  <a:pt x="464" y="1227"/>
                </a:lnTo>
                <a:lnTo>
                  <a:pt x="464" y="1245"/>
                </a:lnTo>
                <a:lnTo>
                  <a:pt x="464" y="1245"/>
                </a:lnTo>
                <a:lnTo>
                  <a:pt x="464" y="1256"/>
                </a:lnTo>
                <a:lnTo>
                  <a:pt x="466" y="1265"/>
                </a:lnTo>
                <a:lnTo>
                  <a:pt x="469" y="1275"/>
                </a:lnTo>
                <a:lnTo>
                  <a:pt x="472" y="1284"/>
                </a:lnTo>
                <a:lnTo>
                  <a:pt x="476" y="1290"/>
                </a:lnTo>
                <a:lnTo>
                  <a:pt x="480" y="1295"/>
                </a:lnTo>
                <a:lnTo>
                  <a:pt x="483" y="1297"/>
                </a:lnTo>
                <a:lnTo>
                  <a:pt x="486" y="1298"/>
                </a:lnTo>
                <a:lnTo>
                  <a:pt x="486" y="1298"/>
                </a:lnTo>
                <a:lnTo>
                  <a:pt x="511" y="1295"/>
                </a:lnTo>
                <a:lnTo>
                  <a:pt x="511" y="1295"/>
                </a:lnTo>
                <a:lnTo>
                  <a:pt x="514" y="1296"/>
                </a:lnTo>
                <a:lnTo>
                  <a:pt x="517" y="1297"/>
                </a:lnTo>
                <a:lnTo>
                  <a:pt x="521" y="1298"/>
                </a:lnTo>
                <a:lnTo>
                  <a:pt x="526" y="1298"/>
                </a:lnTo>
                <a:lnTo>
                  <a:pt x="526" y="1298"/>
                </a:lnTo>
                <a:lnTo>
                  <a:pt x="532" y="1297"/>
                </a:lnTo>
                <a:lnTo>
                  <a:pt x="535" y="1296"/>
                </a:lnTo>
                <a:lnTo>
                  <a:pt x="539" y="1293"/>
                </a:lnTo>
                <a:lnTo>
                  <a:pt x="539" y="1293"/>
                </a:lnTo>
                <a:lnTo>
                  <a:pt x="550" y="1292"/>
                </a:lnTo>
                <a:lnTo>
                  <a:pt x="560" y="1291"/>
                </a:lnTo>
                <a:lnTo>
                  <a:pt x="571" y="1287"/>
                </a:lnTo>
                <a:lnTo>
                  <a:pt x="571" y="1287"/>
                </a:lnTo>
                <a:lnTo>
                  <a:pt x="593" y="1280"/>
                </a:lnTo>
                <a:lnTo>
                  <a:pt x="606" y="1276"/>
                </a:lnTo>
                <a:lnTo>
                  <a:pt x="606" y="1276"/>
                </a:lnTo>
                <a:lnTo>
                  <a:pt x="612" y="1274"/>
                </a:lnTo>
                <a:lnTo>
                  <a:pt x="619" y="1273"/>
                </a:lnTo>
                <a:lnTo>
                  <a:pt x="619" y="1273"/>
                </a:lnTo>
                <a:lnTo>
                  <a:pt x="624" y="1272"/>
                </a:lnTo>
                <a:lnTo>
                  <a:pt x="628" y="1269"/>
                </a:lnTo>
                <a:lnTo>
                  <a:pt x="628" y="1269"/>
                </a:lnTo>
                <a:lnTo>
                  <a:pt x="628" y="1268"/>
                </a:lnTo>
                <a:lnTo>
                  <a:pt x="628" y="1267"/>
                </a:lnTo>
                <a:lnTo>
                  <a:pt x="625" y="1265"/>
                </a:lnTo>
                <a:lnTo>
                  <a:pt x="625" y="1264"/>
                </a:lnTo>
                <a:lnTo>
                  <a:pt x="627" y="1264"/>
                </a:lnTo>
                <a:lnTo>
                  <a:pt x="633" y="1264"/>
                </a:lnTo>
                <a:lnTo>
                  <a:pt x="633" y="1264"/>
                </a:lnTo>
                <a:lnTo>
                  <a:pt x="644" y="1263"/>
                </a:lnTo>
                <a:lnTo>
                  <a:pt x="655" y="1261"/>
                </a:lnTo>
                <a:lnTo>
                  <a:pt x="665" y="1256"/>
                </a:lnTo>
                <a:lnTo>
                  <a:pt x="678" y="1248"/>
                </a:lnTo>
                <a:lnTo>
                  <a:pt x="678" y="1248"/>
                </a:lnTo>
                <a:lnTo>
                  <a:pt x="691" y="1240"/>
                </a:lnTo>
                <a:lnTo>
                  <a:pt x="701" y="1234"/>
                </a:lnTo>
                <a:lnTo>
                  <a:pt x="709" y="1229"/>
                </a:lnTo>
                <a:lnTo>
                  <a:pt x="712" y="1227"/>
                </a:lnTo>
                <a:lnTo>
                  <a:pt x="713" y="1224"/>
                </a:lnTo>
                <a:lnTo>
                  <a:pt x="713" y="1224"/>
                </a:lnTo>
                <a:lnTo>
                  <a:pt x="715" y="1218"/>
                </a:lnTo>
                <a:lnTo>
                  <a:pt x="715" y="1212"/>
                </a:lnTo>
                <a:lnTo>
                  <a:pt x="715" y="1210"/>
                </a:lnTo>
                <a:lnTo>
                  <a:pt x="714" y="1207"/>
                </a:lnTo>
                <a:lnTo>
                  <a:pt x="713" y="1206"/>
                </a:lnTo>
                <a:lnTo>
                  <a:pt x="709" y="1203"/>
                </a:lnTo>
                <a:lnTo>
                  <a:pt x="709" y="1203"/>
                </a:lnTo>
                <a:lnTo>
                  <a:pt x="707" y="1201"/>
                </a:lnTo>
                <a:lnTo>
                  <a:pt x="704" y="1199"/>
                </a:lnTo>
                <a:lnTo>
                  <a:pt x="704" y="1197"/>
                </a:lnTo>
                <a:lnTo>
                  <a:pt x="702" y="1195"/>
                </a:lnTo>
                <a:lnTo>
                  <a:pt x="699" y="1194"/>
                </a:lnTo>
                <a:lnTo>
                  <a:pt x="693" y="1194"/>
                </a:lnTo>
                <a:lnTo>
                  <a:pt x="673" y="1193"/>
                </a:lnTo>
                <a:lnTo>
                  <a:pt x="673" y="1193"/>
                </a:lnTo>
                <a:lnTo>
                  <a:pt x="628" y="1191"/>
                </a:lnTo>
                <a:lnTo>
                  <a:pt x="603" y="1189"/>
                </a:lnTo>
                <a:lnTo>
                  <a:pt x="603" y="1189"/>
                </a:lnTo>
                <a:lnTo>
                  <a:pt x="584" y="1186"/>
                </a:lnTo>
                <a:lnTo>
                  <a:pt x="576" y="1185"/>
                </a:lnTo>
                <a:lnTo>
                  <a:pt x="573" y="1184"/>
                </a:lnTo>
                <a:lnTo>
                  <a:pt x="571" y="1182"/>
                </a:lnTo>
                <a:lnTo>
                  <a:pt x="571" y="1182"/>
                </a:lnTo>
                <a:lnTo>
                  <a:pt x="566" y="1178"/>
                </a:lnTo>
                <a:lnTo>
                  <a:pt x="560" y="1174"/>
                </a:lnTo>
                <a:lnTo>
                  <a:pt x="551" y="1169"/>
                </a:lnTo>
                <a:lnTo>
                  <a:pt x="551" y="1169"/>
                </a:lnTo>
                <a:lnTo>
                  <a:pt x="550" y="1165"/>
                </a:lnTo>
                <a:lnTo>
                  <a:pt x="545" y="1148"/>
                </a:lnTo>
                <a:lnTo>
                  <a:pt x="539" y="1121"/>
                </a:lnTo>
                <a:lnTo>
                  <a:pt x="538" y="1104"/>
                </a:lnTo>
                <a:lnTo>
                  <a:pt x="535" y="1086"/>
                </a:lnTo>
                <a:lnTo>
                  <a:pt x="535" y="1086"/>
                </a:lnTo>
                <a:lnTo>
                  <a:pt x="532" y="999"/>
                </a:lnTo>
                <a:lnTo>
                  <a:pt x="529" y="946"/>
                </a:lnTo>
                <a:lnTo>
                  <a:pt x="529" y="946"/>
                </a:lnTo>
                <a:lnTo>
                  <a:pt x="527" y="925"/>
                </a:lnTo>
                <a:lnTo>
                  <a:pt x="527" y="925"/>
                </a:lnTo>
                <a:lnTo>
                  <a:pt x="531" y="922"/>
                </a:lnTo>
                <a:lnTo>
                  <a:pt x="533" y="918"/>
                </a:lnTo>
                <a:lnTo>
                  <a:pt x="534" y="916"/>
                </a:lnTo>
                <a:lnTo>
                  <a:pt x="534" y="916"/>
                </a:lnTo>
                <a:lnTo>
                  <a:pt x="529" y="895"/>
                </a:lnTo>
                <a:lnTo>
                  <a:pt x="526" y="880"/>
                </a:lnTo>
                <a:lnTo>
                  <a:pt x="523" y="868"/>
                </a:lnTo>
                <a:lnTo>
                  <a:pt x="523" y="868"/>
                </a:lnTo>
                <a:lnTo>
                  <a:pt x="523" y="858"/>
                </a:lnTo>
                <a:lnTo>
                  <a:pt x="523" y="850"/>
                </a:lnTo>
                <a:lnTo>
                  <a:pt x="523" y="840"/>
                </a:lnTo>
                <a:lnTo>
                  <a:pt x="522" y="832"/>
                </a:lnTo>
                <a:lnTo>
                  <a:pt x="522" y="832"/>
                </a:lnTo>
                <a:lnTo>
                  <a:pt x="518" y="822"/>
                </a:lnTo>
                <a:lnTo>
                  <a:pt x="511" y="811"/>
                </a:lnTo>
                <a:lnTo>
                  <a:pt x="511" y="811"/>
                </a:lnTo>
                <a:lnTo>
                  <a:pt x="500" y="795"/>
                </a:lnTo>
                <a:lnTo>
                  <a:pt x="500" y="795"/>
                </a:lnTo>
                <a:lnTo>
                  <a:pt x="492" y="777"/>
                </a:lnTo>
                <a:lnTo>
                  <a:pt x="471" y="736"/>
                </a:lnTo>
                <a:lnTo>
                  <a:pt x="448" y="690"/>
                </a:lnTo>
                <a:lnTo>
                  <a:pt x="437" y="671"/>
                </a:lnTo>
                <a:lnTo>
                  <a:pt x="429" y="659"/>
                </a:lnTo>
                <a:lnTo>
                  <a:pt x="429" y="659"/>
                </a:lnTo>
                <a:lnTo>
                  <a:pt x="415" y="642"/>
                </a:lnTo>
                <a:lnTo>
                  <a:pt x="402" y="626"/>
                </a:lnTo>
                <a:lnTo>
                  <a:pt x="392" y="614"/>
                </a:lnTo>
                <a:lnTo>
                  <a:pt x="385" y="607"/>
                </a:lnTo>
                <a:lnTo>
                  <a:pt x="385" y="607"/>
                </a:lnTo>
                <a:lnTo>
                  <a:pt x="359" y="584"/>
                </a:lnTo>
                <a:lnTo>
                  <a:pt x="339" y="563"/>
                </a:lnTo>
                <a:lnTo>
                  <a:pt x="339" y="563"/>
                </a:lnTo>
                <a:lnTo>
                  <a:pt x="334" y="554"/>
                </a:lnTo>
                <a:lnTo>
                  <a:pt x="330" y="546"/>
                </a:lnTo>
                <a:lnTo>
                  <a:pt x="330" y="541"/>
                </a:lnTo>
                <a:lnTo>
                  <a:pt x="330" y="541"/>
                </a:lnTo>
                <a:lnTo>
                  <a:pt x="331" y="520"/>
                </a:lnTo>
                <a:lnTo>
                  <a:pt x="331" y="520"/>
                </a:lnTo>
                <a:lnTo>
                  <a:pt x="342" y="506"/>
                </a:lnTo>
                <a:lnTo>
                  <a:pt x="351" y="495"/>
                </a:lnTo>
                <a:lnTo>
                  <a:pt x="358" y="487"/>
                </a:lnTo>
                <a:lnTo>
                  <a:pt x="358" y="487"/>
                </a:lnTo>
                <a:lnTo>
                  <a:pt x="362" y="483"/>
                </a:lnTo>
                <a:lnTo>
                  <a:pt x="367" y="476"/>
                </a:lnTo>
                <a:lnTo>
                  <a:pt x="378" y="456"/>
                </a:lnTo>
                <a:lnTo>
                  <a:pt x="392" y="432"/>
                </a:lnTo>
                <a:lnTo>
                  <a:pt x="392" y="432"/>
                </a:lnTo>
                <a:lnTo>
                  <a:pt x="409" y="465"/>
                </a:lnTo>
                <a:lnTo>
                  <a:pt x="430" y="505"/>
                </a:lnTo>
                <a:lnTo>
                  <a:pt x="430" y="505"/>
                </a:lnTo>
                <a:lnTo>
                  <a:pt x="441" y="517"/>
                </a:lnTo>
                <a:lnTo>
                  <a:pt x="447" y="524"/>
                </a:lnTo>
                <a:lnTo>
                  <a:pt x="452" y="532"/>
                </a:lnTo>
                <a:lnTo>
                  <a:pt x="452" y="532"/>
                </a:lnTo>
                <a:lnTo>
                  <a:pt x="459" y="547"/>
                </a:lnTo>
                <a:lnTo>
                  <a:pt x="464" y="555"/>
                </a:lnTo>
                <a:lnTo>
                  <a:pt x="466" y="557"/>
                </a:lnTo>
                <a:lnTo>
                  <a:pt x="470" y="560"/>
                </a:lnTo>
                <a:lnTo>
                  <a:pt x="470" y="560"/>
                </a:lnTo>
                <a:lnTo>
                  <a:pt x="489" y="569"/>
                </a:lnTo>
                <a:lnTo>
                  <a:pt x="503" y="575"/>
                </a:lnTo>
                <a:lnTo>
                  <a:pt x="503" y="575"/>
                </a:lnTo>
                <a:lnTo>
                  <a:pt x="511" y="580"/>
                </a:lnTo>
                <a:lnTo>
                  <a:pt x="516" y="583"/>
                </a:lnTo>
                <a:lnTo>
                  <a:pt x="518" y="586"/>
                </a:lnTo>
                <a:lnTo>
                  <a:pt x="518" y="586"/>
                </a:lnTo>
                <a:lnTo>
                  <a:pt x="521" y="589"/>
                </a:lnTo>
                <a:lnTo>
                  <a:pt x="523" y="591"/>
                </a:lnTo>
                <a:lnTo>
                  <a:pt x="526" y="594"/>
                </a:lnTo>
                <a:lnTo>
                  <a:pt x="527" y="600"/>
                </a:lnTo>
                <a:lnTo>
                  <a:pt x="527" y="600"/>
                </a:lnTo>
                <a:lnTo>
                  <a:pt x="528" y="612"/>
                </a:lnTo>
                <a:lnTo>
                  <a:pt x="529" y="616"/>
                </a:lnTo>
                <a:lnTo>
                  <a:pt x="533" y="617"/>
                </a:lnTo>
                <a:lnTo>
                  <a:pt x="533" y="617"/>
                </a:lnTo>
                <a:lnTo>
                  <a:pt x="535" y="617"/>
                </a:lnTo>
                <a:lnTo>
                  <a:pt x="538" y="616"/>
                </a:lnTo>
                <a:lnTo>
                  <a:pt x="539" y="612"/>
                </a:lnTo>
                <a:lnTo>
                  <a:pt x="539" y="612"/>
                </a:lnTo>
                <a:lnTo>
                  <a:pt x="544" y="616"/>
                </a:lnTo>
                <a:lnTo>
                  <a:pt x="548" y="617"/>
                </a:lnTo>
                <a:lnTo>
                  <a:pt x="551" y="617"/>
                </a:lnTo>
                <a:lnTo>
                  <a:pt x="551" y="617"/>
                </a:lnTo>
                <a:lnTo>
                  <a:pt x="557" y="614"/>
                </a:lnTo>
                <a:lnTo>
                  <a:pt x="560" y="612"/>
                </a:lnTo>
                <a:lnTo>
                  <a:pt x="560" y="612"/>
                </a:lnTo>
                <a:lnTo>
                  <a:pt x="562" y="613"/>
                </a:lnTo>
                <a:lnTo>
                  <a:pt x="563" y="612"/>
                </a:lnTo>
                <a:lnTo>
                  <a:pt x="566" y="608"/>
                </a:lnTo>
                <a:lnTo>
                  <a:pt x="566" y="608"/>
                </a:lnTo>
                <a:lnTo>
                  <a:pt x="568" y="602"/>
                </a:lnTo>
                <a:lnTo>
                  <a:pt x="569" y="594"/>
                </a:lnTo>
                <a:lnTo>
                  <a:pt x="571" y="584"/>
                </a:lnTo>
                <a:lnTo>
                  <a:pt x="571" y="584"/>
                </a:lnTo>
                <a:lnTo>
                  <a:pt x="579" y="585"/>
                </a:lnTo>
                <a:lnTo>
                  <a:pt x="585" y="584"/>
                </a:lnTo>
                <a:lnTo>
                  <a:pt x="588" y="583"/>
                </a:lnTo>
                <a:lnTo>
                  <a:pt x="588" y="580"/>
                </a:lnTo>
                <a:lnTo>
                  <a:pt x="588" y="580"/>
                </a:lnTo>
                <a:lnTo>
                  <a:pt x="585" y="573"/>
                </a:lnTo>
                <a:lnTo>
                  <a:pt x="579" y="562"/>
                </a:lnTo>
                <a:lnTo>
                  <a:pt x="571" y="549"/>
                </a:lnTo>
                <a:lnTo>
                  <a:pt x="563" y="539"/>
                </a:lnTo>
                <a:lnTo>
                  <a:pt x="563" y="539"/>
                </a:lnTo>
                <a:lnTo>
                  <a:pt x="557" y="533"/>
                </a:lnTo>
                <a:lnTo>
                  <a:pt x="550" y="528"/>
                </a:lnTo>
                <a:lnTo>
                  <a:pt x="543" y="523"/>
                </a:lnTo>
                <a:lnTo>
                  <a:pt x="534" y="517"/>
                </a:lnTo>
                <a:lnTo>
                  <a:pt x="534" y="517"/>
                </a:lnTo>
                <a:lnTo>
                  <a:pt x="528" y="510"/>
                </a:lnTo>
                <a:lnTo>
                  <a:pt x="523" y="505"/>
                </a:lnTo>
                <a:lnTo>
                  <a:pt x="520" y="501"/>
                </a:lnTo>
                <a:lnTo>
                  <a:pt x="515" y="499"/>
                </a:lnTo>
                <a:lnTo>
                  <a:pt x="515" y="499"/>
                </a:lnTo>
                <a:lnTo>
                  <a:pt x="498" y="496"/>
                </a:lnTo>
                <a:lnTo>
                  <a:pt x="486" y="495"/>
                </a:lnTo>
                <a:lnTo>
                  <a:pt x="486" y="495"/>
                </a:lnTo>
                <a:lnTo>
                  <a:pt x="475" y="483"/>
                </a:lnTo>
                <a:lnTo>
                  <a:pt x="466" y="473"/>
                </a:lnTo>
                <a:lnTo>
                  <a:pt x="464" y="469"/>
                </a:lnTo>
                <a:lnTo>
                  <a:pt x="464" y="466"/>
                </a:lnTo>
                <a:lnTo>
                  <a:pt x="464" y="466"/>
                </a:lnTo>
                <a:lnTo>
                  <a:pt x="459" y="448"/>
                </a:lnTo>
                <a:lnTo>
                  <a:pt x="448" y="413"/>
                </a:lnTo>
                <a:lnTo>
                  <a:pt x="433" y="363"/>
                </a:lnTo>
                <a:lnTo>
                  <a:pt x="433" y="363"/>
                </a:lnTo>
                <a:lnTo>
                  <a:pt x="461" y="336"/>
                </a:lnTo>
                <a:lnTo>
                  <a:pt x="482" y="314"/>
                </a:lnTo>
                <a:lnTo>
                  <a:pt x="489" y="305"/>
                </a:lnTo>
                <a:lnTo>
                  <a:pt x="494" y="296"/>
                </a:lnTo>
                <a:lnTo>
                  <a:pt x="494" y="296"/>
                </a:lnTo>
                <a:lnTo>
                  <a:pt x="504" y="274"/>
                </a:lnTo>
                <a:lnTo>
                  <a:pt x="508" y="266"/>
                </a:lnTo>
                <a:lnTo>
                  <a:pt x="509" y="258"/>
                </a:lnTo>
                <a:lnTo>
                  <a:pt x="509" y="258"/>
                </a:lnTo>
                <a:lnTo>
                  <a:pt x="508" y="253"/>
                </a:lnTo>
                <a:lnTo>
                  <a:pt x="505" y="249"/>
                </a:lnTo>
                <a:lnTo>
                  <a:pt x="498" y="236"/>
                </a:lnTo>
                <a:lnTo>
                  <a:pt x="489" y="224"/>
                </a:lnTo>
                <a:lnTo>
                  <a:pt x="486" y="219"/>
                </a:lnTo>
                <a:lnTo>
                  <a:pt x="482" y="217"/>
                </a:lnTo>
                <a:lnTo>
                  <a:pt x="482" y="217"/>
                </a:lnTo>
                <a:lnTo>
                  <a:pt x="470" y="207"/>
                </a:lnTo>
                <a:lnTo>
                  <a:pt x="464" y="202"/>
                </a:lnTo>
                <a:lnTo>
                  <a:pt x="470" y="184"/>
                </a:lnTo>
                <a:lnTo>
                  <a:pt x="470" y="184"/>
                </a:lnTo>
                <a:lnTo>
                  <a:pt x="472" y="188"/>
                </a:lnTo>
                <a:lnTo>
                  <a:pt x="475" y="189"/>
                </a:lnTo>
                <a:lnTo>
                  <a:pt x="477" y="189"/>
                </a:lnTo>
                <a:lnTo>
                  <a:pt x="478" y="189"/>
                </a:lnTo>
                <a:lnTo>
                  <a:pt x="478" y="189"/>
                </a:lnTo>
                <a:lnTo>
                  <a:pt x="482" y="187"/>
                </a:lnTo>
                <a:lnTo>
                  <a:pt x="484" y="184"/>
                </a:lnTo>
                <a:lnTo>
                  <a:pt x="492" y="175"/>
                </a:lnTo>
                <a:lnTo>
                  <a:pt x="498" y="162"/>
                </a:lnTo>
                <a:lnTo>
                  <a:pt x="503" y="149"/>
                </a:lnTo>
                <a:lnTo>
                  <a:pt x="503" y="149"/>
                </a:lnTo>
                <a:lnTo>
                  <a:pt x="504" y="143"/>
                </a:lnTo>
                <a:lnTo>
                  <a:pt x="504" y="137"/>
                </a:lnTo>
                <a:lnTo>
                  <a:pt x="503" y="127"/>
                </a:lnTo>
                <a:lnTo>
                  <a:pt x="499" y="120"/>
                </a:lnTo>
                <a:lnTo>
                  <a:pt x="498" y="117"/>
                </a:lnTo>
                <a:lnTo>
                  <a:pt x="498" y="117"/>
                </a:lnTo>
                <a:lnTo>
                  <a:pt x="498" y="109"/>
                </a:lnTo>
                <a:lnTo>
                  <a:pt x="497" y="89"/>
                </a:lnTo>
                <a:lnTo>
                  <a:pt x="495" y="76"/>
                </a:lnTo>
                <a:lnTo>
                  <a:pt x="493" y="64"/>
                </a:lnTo>
                <a:lnTo>
                  <a:pt x="491" y="52"/>
                </a:lnTo>
                <a:lnTo>
                  <a:pt x="486" y="42"/>
                </a:lnTo>
                <a:lnTo>
                  <a:pt x="486" y="42"/>
                </a:lnTo>
                <a:lnTo>
                  <a:pt x="480" y="32"/>
                </a:lnTo>
                <a:lnTo>
                  <a:pt x="472" y="25"/>
                </a:lnTo>
                <a:lnTo>
                  <a:pt x="464" y="18"/>
                </a:lnTo>
                <a:lnTo>
                  <a:pt x="454" y="12"/>
                </a:lnTo>
                <a:lnTo>
                  <a:pt x="444" y="7"/>
                </a:lnTo>
                <a:lnTo>
                  <a:pt x="433" y="3"/>
                </a:lnTo>
                <a:lnTo>
                  <a:pt x="424" y="1"/>
                </a:lnTo>
                <a:lnTo>
                  <a:pt x="413" y="0"/>
                </a:lnTo>
                <a:lnTo>
                  <a:pt x="413" y="0"/>
                </a:lnTo>
                <a:lnTo>
                  <a:pt x="403" y="1"/>
                </a:lnTo>
                <a:lnTo>
                  <a:pt x="392" y="2"/>
                </a:lnTo>
                <a:lnTo>
                  <a:pt x="382" y="4"/>
                </a:lnTo>
                <a:lnTo>
                  <a:pt x="373" y="8"/>
                </a:lnTo>
                <a:lnTo>
                  <a:pt x="364" y="13"/>
                </a:lnTo>
                <a:lnTo>
                  <a:pt x="356" y="17"/>
                </a:lnTo>
                <a:lnTo>
                  <a:pt x="350" y="23"/>
                </a:lnTo>
                <a:lnTo>
                  <a:pt x="344" y="28"/>
                </a:lnTo>
                <a:lnTo>
                  <a:pt x="344" y="28"/>
                </a:lnTo>
                <a:lnTo>
                  <a:pt x="339" y="36"/>
                </a:lnTo>
                <a:lnTo>
                  <a:pt x="335" y="47"/>
                </a:lnTo>
                <a:lnTo>
                  <a:pt x="327" y="74"/>
                </a:lnTo>
                <a:lnTo>
                  <a:pt x="320" y="98"/>
                </a:lnTo>
                <a:lnTo>
                  <a:pt x="318" y="109"/>
                </a:lnTo>
                <a:lnTo>
                  <a:pt x="318" y="109"/>
                </a:lnTo>
                <a:lnTo>
                  <a:pt x="316" y="113"/>
                </a:lnTo>
                <a:lnTo>
                  <a:pt x="314" y="119"/>
                </a:lnTo>
                <a:lnTo>
                  <a:pt x="312" y="128"/>
                </a:lnTo>
                <a:lnTo>
                  <a:pt x="312" y="128"/>
                </a:lnTo>
                <a:lnTo>
                  <a:pt x="312" y="134"/>
                </a:lnTo>
                <a:lnTo>
                  <a:pt x="313" y="141"/>
                </a:lnTo>
                <a:lnTo>
                  <a:pt x="316" y="153"/>
                </a:lnTo>
                <a:lnTo>
                  <a:pt x="320" y="164"/>
                </a:lnTo>
                <a:lnTo>
                  <a:pt x="323" y="170"/>
                </a:lnTo>
                <a:lnTo>
                  <a:pt x="323" y="170"/>
                </a:lnTo>
                <a:lnTo>
                  <a:pt x="325" y="173"/>
                </a:lnTo>
                <a:lnTo>
                  <a:pt x="327" y="175"/>
                </a:lnTo>
                <a:lnTo>
                  <a:pt x="327" y="175"/>
                </a:lnTo>
                <a:lnTo>
                  <a:pt x="324" y="178"/>
                </a:lnTo>
                <a:lnTo>
                  <a:pt x="323" y="181"/>
                </a:lnTo>
                <a:lnTo>
                  <a:pt x="323" y="181"/>
                </a:lnTo>
                <a:close/>
                <a:moveTo>
                  <a:pt x="115" y="390"/>
                </a:moveTo>
                <a:lnTo>
                  <a:pt x="110" y="410"/>
                </a:lnTo>
                <a:lnTo>
                  <a:pt x="99" y="392"/>
                </a:lnTo>
                <a:lnTo>
                  <a:pt x="115" y="3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AA8EDBB-6CD7-4907-8DD7-DE86D8ABA791}"/>
              </a:ext>
            </a:extLst>
          </p:cNvPr>
          <p:cNvSpPr>
            <a:spLocks/>
          </p:cNvSpPr>
          <p:nvPr/>
        </p:nvSpPr>
        <p:spPr bwMode="auto">
          <a:xfrm>
            <a:off x="6415767" y="2750110"/>
            <a:ext cx="816911" cy="1658136"/>
          </a:xfrm>
          <a:custGeom>
            <a:avLst/>
            <a:gdLst>
              <a:gd name="T0" fmla="*/ 260 w 1344"/>
              <a:gd name="T1" fmla="*/ 592 h 2728"/>
              <a:gd name="T2" fmla="*/ 106 w 1344"/>
              <a:gd name="T3" fmla="*/ 864 h 2728"/>
              <a:gd name="T4" fmla="*/ 88 w 1344"/>
              <a:gd name="T5" fmla="*/ 1456 h 2728"/>
              <a:gd name="T6" fmla="*/ 88 w 1344"/>
              <a:gd name="T7" fmla="*/ 1518 h 2728"/>
              <a:gd name="T8" fmla="*/ 16 w 1344"/>
              <a:gd name="T9" fmla="*/ 1628 h 2728"/>
              <a:gd name="T10" fmla="*/ 10 w 1344"/>
              <a:gd name="T11" fmla="*/ 1760 h 2728"/>
              <a:gd name="T12" fmla="*/ 24 w 1344"/>
              <a:gd name="T13" fmla="*/ 1804 h 2728"/>
              <a:gd name="T14" fmla="*/ 56 w 1344"/>
              <a:gd name="T15" fmla="*/ 1794 h 2728"/>
              <a:gd name="T16" fmla="*/ 76 w 1344"/>
              <a:gd name="T17" fmla="*/ 1734 h 2728"/>
              <a:gd name="T18" fmla="*/ 104 w 1344"/>
              <a:gd name="T19" fmla="*/ 1664 h 2728"/>
              <a:gd name="T20" fmla="*/ 172 w 1344"/>
              <a:gd name="T21" fmla="*/ 1496 h 2728"/>
              <a:gd name="T22" fmla="*/ 308 w 1344"/>
              <a:gd name="T23" fmla="*/ 976 h 2728"/>
              <a:gd name="T24" fmla="*/ 328 w 1344"/>
              <a:gd name="T25" fmla="*/ 1222 h 2728"/>
              <a:gd name="T26" fmla="*/ 322 w 1344"/>
              <a:gd name="T27" fmla="*/ 1502 h 2728"/>
              <a:gd name="T28" fmla="*/ 368 w 1344"/>
              <a:gd name="T29" fmla="*/ 1856 h 2728"/>
              <a:gd name="T30" fmla="*/ 352 w 1344"/>
              <a:gd name="T31" fmla="*/ 1982 h 2728"/>
              <a:gd name="T32" fmla="*/ 356 w 1344"/>
              <a:gd name="T33" fmla="*/ 2226 h 2728"/>
              <a:gd name="T34" fmla="*/ 444 w 1344"/>
              <a:gd name="T35" fmla="*/ 2566 h 2728"/>
              <a:gd name="T36" fmla="*/ 440 w 1344"/>
              <a:gd name="T37" fmla="*/ 2678 h 2728"/>
              <a:gd name="T38" fmla="*/ 536 w 1344"/>
              <a:gd name="T39" fmla="*/ 2722 h 2728"/>
              <a:gd name="T40" fmla="*/ 624 w 1344"/>
              <a:gd name="T41" fmla="*/ 2602 h 2728"/>
              <a:gd name="T42" fmla="*/ 558 w 1344"/>
              <a:gd name="T43" fmla="*/ 2328 h 2728"/>
              <a:gd name="T44" fmla="*/ 590 w 1344"/>
              <a:gd name="T45" fmla="*/ 1848 h 2728"/>
              <a:gd name="T46" fmla="*/ 646 w 1344"/>
              <a:gd name="T47" fmla="*/ 1616 h 2728"/>
              <a:gd name="T48" fmla="*/ 780 w 1344"/>
              <a:gd name="T49" fmla="*/ 1966 h 2728"/>
              <a:gd name="T50" fmla="*/ 758 w 1344"/>
              <a:gd name="T51" fmla="*/ 2214 h 2728"/>
              <a:gd name="T52" fmla="*/ 694 w 1344"/>
              <a:gd name="T53" fmla="*/ 2466 h 2728"/>
              <a:gd name="T54" fmla="*/ 768 w 1344"/>
              <a:gd name="T55" fmla="*/ 2584 h 2728"/>
              <a:gd name="T56" fmla="*/ 838 w 1344"/>
              <a:gd name="T57" fmla="*/ 2658 h 2728"/>
              <a:gd name="T58" fmla="*/ 970 w 1344"/>
              <a:gd name="T59" fmla="*/ 2718 h 2728"/>
              <a:gd name="T60" fmla="*/ 988 w 1344"/>
              <a:gd name="T61" fmla="*/ 2566 h 2728"/>
              <a:gd name="T62" fmla="*/ 884 w 1344"/>
              <a:gd name="T63" fmla="*/ 2404 h 2728"/>
              <a:gd name="T64" fmla="*/ 864 w 1344"/>
              <a:gd name="T65" fmla="*/ 2340 h 2728"/>
              <a:gd name="T66" fmla="*/ 988 w 1344"/>
              <a:gd name="T67" fmla="*/ 2082 h 2728"/>
              <a:gd name="T68" fmla="*/ 1010 w 1344"/>
              <a:gd name="T69" fmla="*/ 1764 h 2728"/>
              <a:gd name="T70" fmla="*/ 974 w 1344"/>
              <a:gd name="T71" fmla="*/ 1364 h 2728"/>
              <a:gd name="T72" fmla="*/ 940 w 1344"/>
              <a:gd name="T73" fmla="*/ 1240 h 2728"/>
              <a:gd name="T74" fmla="*/ 962 w 1344"/>
              <a:gd name="T75" fmla="*/ 1092 h 2728"/>
              <a:gd name="T76" fmla="*/ 962 w 1344"/>
              <a:gd name="T77" fmla="*/ 878 h 2728"/>
              <a:gd name="T78" fmla="*/ 1098 w 1344"/>
              <a:gd name="T79" fmla="*/ 1036 h 2728"/>
              <a:gd name="T80" fmla="*/ 1184 w 1344"/>
              <a:gd name="T81" fmla="*/ 1216 h 2728"/>
              <a:gd name="T82" fmla="*/ 1218 w 1344"/>
              <a:gd name="T83" fmla="*/ 1290 h 2728"/>
              <a:gd name="T84" fmla="*/ 1254 w 1344"/>
              <a:gd name="T85" fmla="*/ 1292 h 2728"/>
              <a:gd name="T86" fmla="*/ 1244 w 1344"/>
              <a:gd name="T87" fmla="*/ 1344 h 2728"/>
              <a:gd name="T88" fmla="*/ 1294 w 1344"/>
              <a:gd name="T89" fmla="*/ 1372 h 2728"/>
              <a:gd name="T90" fmla="*/ 1342 w 1344"/>
              <a:gd name="T91" fmla="*/ 1324 h 2728"/>
              <a:gd name="T92" fmla="*/ 1286 w 1344"/>
              <a:gd name="T93" fmla="*/ 1204 h 2728"/>
              <a:gd name="T94" fmla="*/ 1170 w 1344"/>
              <a:gd name="T95" fmla="*/ 898 h 2728"/>
              <a:gd name="T96" fmla="*/ 1152 w 1344"/>
              <a:gd name="T97" fmla="*/ 704 h 2728"/>
              <a:gd name="T98" fmla="*/ 928 w 1344"/>
              <a:gd name="T99" fmla="*/ 512 h 2728"/>
              <a:gd name="T100" fmla="*/ 670 w 1344"/>
              <a:gd name="T101" fmla="*/ 426 h 2728"/>
              <a:gd name="T102" fmla="*/ 748 w 1344"/>
              <a:gd name="T103" fmla="*/ 358 h 2728"/>
              <a:gd name="T104" fmla="*/ 746 w 1344"/>
              <a:gd name="T105" fmla="*/ 230 h 2728"/>
              <a:gd name="T106" fmla="*/ 774 w 1344"/>
              <a:gd name="T107" fmla="*/ 190 h 2728"/>
              <a:gd name="T108" fmla="*/ 732 w 1344"/>
              <a:gd name="T109" fmla="*/ 140 h 2728"/>
              <a:gd name="T110" fmla="*/ 644 w 1344"/>
              <a:gd name="T111" fmla="*/ 16 h 2728"/>
              <a:gd name="T112" fmla="*/ 438 w 1344"/>
              <a:gd name="T113" fmla="*/ 74 h 2728"/>
              <a:gd name="T114" fmla="*/ 392 w 1344"/>
              <a:gd name="T115" fmla="*/ 290 h 2728"/>
              <a:gd name="T116" fmla="*/ 426 w 1344"/>
              <a:gd name="T117" fmla="*/ 362 h 2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44" h="2728">
                <a:moveTo>
                  <a:pt x="472" y="374"/>
                </a:moveTo>
                <a:lnTo>
                  <a:pt x="448" y="454"/>
                </a:lnTo>
                <a:lnTo>
                  <a:pt x="448" y="454"/>
                </a:lnTo>
                <a:lnTo>
                  <a:pt x="406" y="478"/>
                </a:lnTo>
                <a:lnTo>
                  <a:pt x="362" y="504"/>
                </a:lnTo>
                <a:lnTo>
                  <a:pt x="312" y="538"/>
                </a:lnTo>
                <a:lnTo>
                  <a:pt x="312" y="538"/>
                </a:lnTo>
                <a:lnTo>
                  <a:pt x="300" y="548"/>
                </a:lnTo>
                <a:lnTo>
                  <a:pt x="286" y="560"/>
                </a:lnTo>
                <a:lnTo>
                  <a:pt x="260" y="592"/>
                </a:lnTo>
                <a:lnTo>
                  <a:pt x="232" y="626"/>
                </a:lnTo>
                <a:lnTo>
                  <a:pt x="204" y="662"/>
                </a:lnTo>
                <a:lnTo>
                  <a:pt x="180" y="700"/>
                </a:lnTo>
                <a:lnTo>
                  <a:pt x="160" y="732"/>
                </a:lnTo>
                <a:lnTo>
                  <a:pt x="144" y="758"/>
                </a:lnTo>
                <a:lnTo>
                  <a:pt x="136" y="774"/>
                </a:lnTo>
                <a:lnTo>
                  <a:pt x="136" y="774"/>
                </a:lnTo>
                <a:lnTo>
                  <a:pt x="124" y="806"/>
                </a:lnTo>
                <a:lnTo>
                  <a:pt x="112" y="844"/>
                </a:lnTo>
                <a:lnTo>
                  <a:pt x="106" y="864"/>
                </a:lnTo>
                <a:lnTo>
                  <a:pt x="104" y="878"/>
                </a:lnTo>
                <a:lnTo>
                  <a:pt x="104" y="890"/>
                </a:lnTo>
                <a:lnTo>
                  <a:pt x="106" y="894"/>
                </a:lnTo>
                <a:lnTo>
                  <a:pt x="108" y="894"/>
                </a:lnTo>
                <a:lnTo>
                  <a:pt x="108" y="894"/>
                </a:lnTo>
                <a:lnTo>
                  <a:pt x="146" y="904"/>
                </a:lnTo>
                <a:lnTo>
                  <a:pt x="168" y="910"/>
                </a:lnTo>
                <a:lnTo>
                  <a:pt x="168" y="910"/>
                </a:lnTo>
                <a:lnTo>
                  <a:pt x="140" y="1092"/>
                </a:lnTo>
                <a:lnTo>
                  <a:pt x="88" y="1456"/>
                </a:lnTo>
                <a:lnTo>
                  <a:pt x="88" y="1456"/>
                </a:lnTo>
                <a:lnTo>
                  <a:pt x="90" y="1456"/>
                </a:lnTo>
                <a:lnTo>
                  <a:pt x="94" y="1456"/>
                </a:lnTo>
                <a:lnTo>
                  <a:pt x="94" y="1456"/>
                </a:lnTo>
                <a:lnTo>
                  <a:pt x="94" y="1460"/>
                </a:lnTo>
                <a:lnTo>
                  <a:pt x="92" y="1472"/>
                </a:lnTo>
                <a:lnTo>
                  <a:pt x="92" y="1472"/>
                </a:lnTo>
                <a:lnTo>
                  <a:pt x="90" y="1482"/>
                </a:lnTo>
                <a:lnTo>
                  <a:pt x="90" y="1494"/>
                </a:lnTo>
                <a:lnTo>
                  <a:pt x="88" y="1518"/>
                </a:lnTo>
                <a:lnTo>
                  <a:pt x="84" y="1540"/>
                </a:lnTo>
                <a:lnTo>
                  <a:pt x="82" y="1550"/>
                </a:lnTo>
                <a:lnTo>
                  <a:pt x="76" y="1556"/>
                </a:lnTo>
                <a:lnTo>
                  <a:pt x="76" y="1556"/>
                </a:lnTo>
                <a:lnTo>
                  <a:pt x="62" y="1570"/>
                </a:lnTo>
                <a:lnTo>
                  <a:pt x="42" y="1590"/>
                </a:lnTo>
                <a:lnTo>
                  <a:pt x="26" y="1612"/>
                </a:lnTo>
                <a:lnTo>
                  <a:pt x="20" y="1620"/>
                </a:lnTo>
                <a:lnTo>
                  <a:pt x="16" y="1628"/>
                </a:lnTo>
                <a:lnTo>
                  <a:pt x="16" y="1628"/>
                </a:lnTo>
                <a:lnTo>
                  <a:pt x="6" y="1668"/>
                </a:lnTo>
                <a:lnTo>
                  <a:pt x="0" y="1690"/>
                </a:lnTo>
                <a:lnTo>
                  <a:pt x="0" y="1698"/>
                </a:lnTo>
                <a:lnTo>
                  <a:pt x="0" y="1704"/>
                </a:lnTo>
                <a:lnTo>
                  <a:pt x="0" y="1704"/>
                </a:lnTo>
                <a:lnTo>
                  <a:pt x="4" y="1732"/>
                </a:lnTo>
                <a:lnTo>
                  <a:pt x="6" y="1744"/>
                </a:lnTo>
                <a:lnTo>
                  <a:pt x="8" y="1752"/>
                </a:lnTo>
                <a:lnTo>
                  <a:pt x="8" y="1752"/>
                </a:lnTo>
                <a:lnTo>
                  <a:pt x="10" y="1760"/>
                </a:lnTo>
                <a:lnTo>
                  <a:pt x="8" y="1772"/>
                </a:lnTo>
                <a:lnTo>
                  <a:pt x="8" y="1784"/>
                </a:lnTo>
                <a:lnTo>
                  <a:pt x="8" y="1788"/>
                </a:lnTo>
                <a:lnTo>
                  <a:pt x="8" y="1788"/>
                </a:lnTo>
                <a:lnTo>
                  <a:pt x="16" y="1784"/>
                </a:lnTo>
                <a:lnTo>
                  <a:pt x="20" y="1780"/>
                </a:lnTo>
                <a:lnTo>
                  <a:pt x="20" y="1780"/>
                </a:lnTo>
                <a:lnTo>
                  <a:pt x="22" y="1794"/>
                </a:lnTo>
                <a:lnTo>
                  <a:pt x="22" y="1802"/>
                </a:lnTo>
                <a:lnTo>
                  <a:pt x="24" y="1804"/>
                </a:lnTo>
                <a:lnTo>
                  <a:pt x="24" y="1804"/>
                </a:lnTo>
                <a:lnTo>
                  <a:pt x="32" y="1798"/>
                </a:lnTo>
                <a:lnTo>
                  <a:pt x="36" y="1792"/>
                </a:lnTo>
                <a:lnTo>
                  <a:pt x="36" y="1792"/>
                </a:lnTo>
                <a:lnTo>
                  <a:pt x="40" y="1796"/>
                </a:lnTo>
                <a:lnTo>
                  <a:pt x="42" y="1800"/>
                </a:lnTo>
                <a:lnTo>
                  <a:pt x="48" y="1800"/>
                </a:lnTo>
                <a:lnTo>
                  <a:pt x="48" y="1800"/>
                </a:lnTo>
                <a:lnTo>
                  <a:pt x="52" y="1800"/>
                </a:lnTo>
                <a:lnTo>
                  <a:pt x="56" y="1794"/>
                </a:lnTo>
                <a:lnTo>
                  <a:pt x="60" y="1782"/>
                </a:lnTo>
                <a:lnTo>
                  <a:pt x="64" y="1766"/>
                </a:lnTo>
                <a:lnTo>
                  <a:pt x="64" y="1756"/>
                </a:lnTo>
                <a:lnTo>
                  <a:pt x="64" y="1756"/>
                </a:lnTo>
                <a:lnTo>
                  <a:pt x="62" y="1740"/>
                </a:lnTo>
                <a:lnTo>
                  <a:pt x="60" y="1728"/>
                </a:lnTo>
                <a:lnTo>
                  <a:pt x="60" y="1728"/>
                </a:lnTo>
                <a:lnTo>
                  <a:pt x="68" y="1732"/>
                </a:lnTo>
                <a:lnTo>
                  <a:pt x="74" y="1734"/>
                </a:lnTo>
                <a:lnTo>
                  <a:pt x="76" y="1734"/>
                </a:lnTo>
                <a:lnTo>
                  <a:pt x="76" y="1732"/>
                </a:lnTo>
                <a:lnTo>
                  <a:pt x="76" y="1732"/>
                </a:lnTo>
                <a:lnTo>
                  <a:pt x="78" y="1720"/>
                </a:lnTo>
                <a:lnTo>
                  <a:pt x="80" y="1704"/>
                </a:lnTo>
                <a:lnTo>
                  <a:pt x="80" y="1704"/>
                </a:lnTo>
                <a:lnTo>
                  <a:pt x="84" y="1696"/>
                </a:lnTo>
                <a:lnTo>
                  <a:pt x="88" y="1684"/>
                </a:lnTo>
                <a:lnTo>
                  <a:pt x="96" y="1674"/>
                </a:lnTo>
                <a:lnTo>
                  <a:pt x="104" y="1664"/>
                </a:lnTo>
                <a:lnTo>
                  <a:pt x="104" y="1664"/>
                </a:lnTo>
                <a:lnTo>
                  <a:pt x="116" y="1652"/>
                </a:lnTo>
                <a:lnTo>
                  <a:pt x="128" y="1630"/>
                </a:lnTo>
                <a:lnTo>
                  <a:pt x="142" y="1604"/>
                </a:lnTo>
                <a:lnTo>
                  <a:pt x="152" y="1576"/>
                </a:lnTo>
                <a:lnTo>
                  <a:pt x="152" y="1576"/>
                </a:lnTo>
                <a:lnTo>
                  <a:pt x="168" y="1530"/>
                </a:lnTo>
                <a:lnTo>
                  <a:pt x="172" y="1516"/>
                </a:lnTo>
                <a:lnTo>
                  <a:pt x="172" y="1508"/>
                </a:lnTo>
                <a:lnTo>
                  <a:pt x="172" y="1508"/>
                </a:lnTo>
                <a:lnTo>
                  <a:pt x="172" y="1496"/>
                </a:lnTo>
                <a:lnTo>
                  <a:pt x="172" y="1484"/>
                </a:lnTo>
                <a:lnTo>
                  <a:pt x="172" y="1484"/>
                </a:lnTo>
                <a:lnTo>
                  <a:pt x="216" y="1358"/>
                </a:lnTo>
                <a:lnTo>
                  <a:pt x="268" y="1208"/>
                </a:lnTo>
                <a:lnTo>
                  <a:pt x="268" y="1208"/>
                </a:lnTo>
                <a:lnTo>
                  <a:pt x="274" y="1186"/>
                </a:lnTo>
                <a:lnTo>
                  <a:pt x="280" y="1156"/>
                </a:lnTo>
                <a:lnTo>
                  <a:pt x="294" y="1078"/>
                </a:lnTo>
                <a:lnTo>
                  <a:pt x="308" y="976"/>
                </a:lnTo>
                <a:lnTo>
                  <a:pt x="308" y="976"/>
                </a:lnTo>
                <a:lnTo>
                  <a:pt x="316" y="1046"/>
                </a:lnTo>
                <a:lnTo>
                  <a:pt x="324" y="1128"/>
                </a:lnTo>
                <a:lnTo>
                  <a:pt x="324" y="1128"/>
                </a:lnTo>
                <a:lnTo>
                  <a:pt x="322" y="1150"/>
                </a:lnTo>
                <a:lnTo>
                  <a:pt x="320" y="1176"/>
                </a:lnTo>
                <a:lnTo>
                  <a:pt x="320" y="1176"/>
                </a:lnTo>
                <a:lnTo>
                  <a:pt x="322" y="1192"/>
                </a:lnTo>
                <a:lnTo>
                  <a:pt x="324" y="1204"/>
                </a:lnTo>
                <a:lnTo>
                  <a:pt x="324" y="1204"/>
                </a:lnTo>
                <a:lnTo>
                  <a:pt x="328" y="1222"/>
                </a:lnTo>
                <a:lnTo>
                  <a:pt x="328" y="1230"/>
                </a:lnTo>
                <a:lnTo>
                  <a:pt x="324" y="1240"/>
                </a:lnTo>
                <a:lnTo>
                  <a:pt x="324" y="1240"/>
                </a:lnTo>
                <a:lnTo>
                  <a:pt x="322" y="1268"/>
                </a:lnTo>
                <a:lnTo>
                  <a:pt x="318" y="1318"/>
                </a:lnTo>
                <a:lnTo>
                  <a:pt x="316" y="1372"/>
                </a:lnTo>
                <a:lnTo>
                  <a:pt x="316" y="1412"/>
                </a:lnTo>
                <a:lnTo>
                  <a:pt x="316" y="1412"/>
                </a:lnTo>
                <a:lnTo>
                  <a:pt x="318" y="1450"/>
                </a:lnTo>
                <a:lnTo>
                  <a:pt x="322" y="1502"/>
                </a:lnTo>
                <a:lnTo>
                  <a:pt x="328" y="1560"/>
                </a:lnTo>
                <a:lnTo>
                  <a:pt x="336" y="1612"/>
                </a:lnTo>
                <a:lnTo>
                  <a:pt x="336" y="1612"/>
                </a:lnTo>
                <a:lnTo>
                  <a:pt x="354" y="1708"/>
                </a:lnTo>
                <a:lnTo>
                  <a:pt x="358" y="1748"/>
                </a:lnTo>
                <a:lnTo>
                  <a:pt x="360" y="1772"/>
                </a:lnTo>
                <a:lnTo>
                  <a:pt x="360" y="1772"/>
                </a:lnTo>
                <a:lnTo>
                  <a:pt x="362" y="1796"/>
                </a:lnTo>
                <a:lnTo>
                  <a:pt x="366" y="1826"/>
                </a:lnTo>
                <a:lnTo>
                  <a:pt x="368" y="1856"/>
                </a:lnTo>
                <a:lnTo>
                  <a:pt x="368" y="1868"/>
                </a:lnTo>
                <a:lnTo>
                  <a:pt x="368" y="1868"/>
                </a:lnTo>
                <a:lnTo>
                  <a:pt x="368" y="1876"/>
                </a:lnTo>
                <a:lnTo>
                  <a:pt x="368" y="1888"/>
                </a:lnTo>
                <a:lnTo>
                  <a:pt x="368" y="1910"/>
                </a:lnTo>
                <a:lnTo>
                  <a:pt x="368" y="1910"/>
                </a:lnTo>
                <a:lnTo>
                  <a:pt x="368" y="1918"/>
                </a:lnTo>
                <a:lnTo>
                  <a:pt x="366" y="1932"/>
                </a:lnTo>
                <a:lnTo>
                  <a:pt x="352" y="1982"/>
                </a:lnTo>
                <a:lnTo>
                  <a:pt x="352" y="1982"/>
                </a:lnTo>
                <a:lnTo>
                  <a:pt x="348" y="2000"/>
                </a:lnTo>
                <a:lnTo>
                  <a:pt x="344" y="2028"/>
                </a:lnTo>
                <a:lnTo>
                  <a:pt x="342" y="2058"/>
                </a:lnTo>
                <a:lnTo>
                  <a:pt x="340" y="2094"/>
                </a:lnTo>
                <a:lnTo>
                  <a:pt x="340" y="2130"/>
                </a:lnTo>
                <a:lnTo>
                  <a:pt x="344" y="2164"/>
                </a:lnTo>
                <a:lnTo>
                  <a:pt x="348" y="2198"/>
                </a:lnTo>
                <a:lnTo>
                  <a:pt x="352" y="2212"/>
                </a:lnTo>
                <a:lnTo>
                  <a:pt x="356" y="2226"/>
                </a:lnTo>
                <a:lnTo>
                  <a:pt x="356" y="2226"/>
                </a:lnTo>
                <a:lnTo>
                  <a:pt x="378" y="2282"/>
                </a:lnTo>
                <a:lnTo>
                  <a:pt x="398" y="2342"/>
                </a:lnTo>
                <a:lnTo>
                  <a:pt x="416" y="2400"/>
                </a:lnTo>
                <a:lnTo>
                  <a:pt x="428" y="2454"/>
                </a:lnTo>
                <a:lnTo>
                  <a:pt x="428" y="2454"/>
                </a:lnTo>
                <a:lnTo>
                  <a:pt x="442" y="2528"/>
                </a:lnTo>
                <a:lnTo>
                  <a:pt x="444" y="2550"/>
                </a:lnTo>
                <a:lnTo>
                  <a:pt x="444" y="2562"/>
                </a:lnTo>
                <a:lnTo>
                  <a:pt x="444" y="2562"/>
                </a:lnTo>
                <a:lnTo>
                  <a:pt x="444" y="2566"/>
                </a:lnTo>
                <a:lnTo>
                  <a:pt x="442" y="2568"/>
                </a:lnTo>
                <a:lnTo>
                  <a:pt x="436" y="2574"/>
                </a:lnTo>
                <a:lnTo>
                  <a:pt x="434" y="2580"/>
                </a:lnTo>
                <a:lnTo>
                  <a:pt x="434" y="2588"/>
                </a:lnTo>
                <a:lnTo>
                  <a:pt x="434" y="2602"/>
                </a:lnTo>
                <a:lnTo>
                  <a:pt x="436" y="2618"/>
                </a:lnTo>
                <a:lnTo>
                  <a:pt x="436" y="2618"/>
                </a:lnTo>
                <a:lnTo>
                  <a:pt x="440" y="2638"/>
                </a:lnTo>
                <a:lnTo>
                  <a:pt x="440" y="2654"/>
                </a:lnTo>
                <a:lnTo>
                  <a:pt x="440" y="2678"/>
                </a:lnTo>
                <a:lnTo>
                  <a:pt x="440" y="2688"/>
                </a:lnTo>
                <a:lnTo>
                  <a:pt x="440" y="2696"/>
                </a:lnTo>
                <a:lnTo>
                  <a:pt x="442" y="2704"/>
                </a:lnTo>
                <a:lnTo>
                  <a:pt x="448" y="2710"/>
                </a:lnTo>
                <a:lnTo>
                  <a:pt x="448" y="2710"/>
                </a:lnTo>
                <a:lnTo>
                  <a:pt x="460" y="2716"/>
                </a:lnTo>
                <a:lnTo>
                  <a:pt x="476" y="2720"/>
                </a:lnTo>
                <a:lnTo>
                  <a:pt x="494" y="2722"/>
                </a:lnTo>
                <a:lnTo>
                  <a:pt x="516" y="2724"/>
                </a:lnTo>
                <a:lnTo>
                  <a:pt x="536" y="2722"/>
                </a:lnTo>
                <a:lnTo>
                  <a:pt x="556" y="2720"/>
                </a:lnTo>
                <a:lnTo>
                  <a:pt x="570" y="2714"/>
                </a:lnTo>
                <a:lnTo>
                  <a:pt x="576" y="2710"/>
                </a:lnTo>
                <a:lnTo>
                  <a:pt x="580" y="2706"/>
                </a:lnTo>
                <a:lnTo>
                  <a:pt x="580" y="2706"/>
                </a:lnTo>
                <a:lnTo>
                  <a:pt x="588" y="2696"/>
                </a:lnTo>
                <a:lnTo>
                  <a:pt x="596" y="2684"/>
                </a:lnTo>
                <a:lnTo>
                  <a:pt x="610" y="2650"/>
                </a:lnTo>
                <a:lnTo>
                  <a:pt x="622" y="2616"/>
                </a:lnTo>
                <a:lnTo>
                  <a:pt x="624" y="2602"/>
                </a:lnTo>
                <a:lnTo>
                  <a:pt x="624" y="2590"/>
                </a:lnTo>
                <a:lnTo>
                  <a:pt x="624" y="2590"/>
                </a:lnTo>
                <a:lnTo>
                  <a:pt x="622" y="2574"/>
                </a:lnTo>
                <a:lnTo>
                  <a:pt x="618" y="2560"/>
                </a:lnTo>
                <a:lnTo>
                  <a:pt x="604" y="2534"/>
                </a:lnTo>
                <a:lnTo>
                  <a:pt x="604" y="2534"/>
                </a:lnTo>
                <a:lnTo>
                  <a:pt x="560" y="2426"/>
                </a:lnTo>
                <a:lnTo>
                  <a:pt x="560" y="2426"/>
                </a:lnTo>
                <a:lnTo>
                  <a:pt x="558" y="2392"/>
                </a:lnTo>
                <a:lnTo>
                  <a:pt x="558" y="2328"/>
                </a:lnTo>
                <a:lnTo>
                  <a:pt x="556" y="2218"/>
                </a:lnTo>
                <a:lnTo>
                  <a:pt x="556" y="2218"/>
                </a:lnTo>
                <a:lnTo>
                  <a:pt x="560" y="2190"/>
                </a:lnTo>
                <a:lnTo>
                  <a:pt x="566" y="2154"/>
                </a:lnTo>
                <a:lnTo>
                  <a:pt x="576" y="2094"/>
                </a:lnTo>
                <a:lnTo>
                  <a:pt x="576" y="2094"/>
                </a:lnTo>
                <a:lnTo>
                  <a:pt x="582" y="2044"/>
                </a:lnTo>
                <a:lnTo>
                  <a:pt x="586" y="1956"/>
                </a:lnTo>
                <a:lnTo>
                  <a:pt x="590" y="1874"/>
                </a:lnTo>
                <a:lnTo>
                  <a:pt x="590" y="1848"/>
                </a:lnTo>
                <a:lnTo>
                  <a:pt x="588" y="1836"/>
                </a:lnTo>
                <a:lnTo>
                  <a:pt x="588" y="1836"/>
                </a:lnTo>
                <a:lnTo>
                  <a:pt x="588" y="1832"/>
                </a:lnTo>
                <a:lnTo>
                  <a:pt x="590" y="1820"/>
                </a:lnTo>
                <a:lnTo>
                  <a:pt x="596" y="1786"/>
                </a:lnTo>
                <a:lnTo>
                  <a:pt x="602" y="1748"/>
                </a:lnTo>
                <a:lnTo>
                  <a:pt x="608" y="1724"/>
                </a:lnTo>
                <a:lnTo>
                  <a:pt x="608" y="1724"/>
                </a:lnTo>
                <a:lnTo>
                  <a:pt x="646" y="1616"/>
                </a:lnTo>
                <a:lnTo>
                  <a:pt x="646" y="1616"/>
                </a:lnTo>
                <a:lnTo>
                  <a:pt x="702" y="1694"/>
                </a:lnTo>
                <a:lnTo>
                  <a:pt x="744" y="1754"/>
                </a:lnTo>
                <a:lnTo>
                  <a:pt x="760" y="1780"/>
                </a:lnTo>
                <a:lnTo>
                  <a:pt x="770" y="1796"/>
                </a:lnTo>
                <a:lnTo>
                  <a:pt x="770" y="1796"/>
                </a:lnTo>
                <a:lnTo>
                  <a:pt x="796" y="1860"/>
                </a:lnTo>
                <a:lnTo>
                  <a:pt x="810" y="1898"/>
                </a:lnTo>
                <a:lnTo>
                  <a:pt x="810" y="1898"/>
                </a:lnTo>
                <a:lnTo>
                  <a:pt x="800" y="1918"/>
                </a:lnTo>
                <a:lnTo>
                  <a:pt x="780" y="1966"/>
                </a:lnTo>
                <a:lnTo>
                  <a:pt x="770" y="1996"/>
                </a:lnTo>
                <a:lnTo>
                  <a:pt x="762" y="2026"/>
                </a:lnTo>
                <a:lnTo>
                  <a:pt x="756" y="2054"/>
                </a:lnTo>
                <a:lnTo>
                  <a:pt x="756" y="2066"/>
                </a:lnTo>
                <a:lnTo>
                  <a:pt x="758" y="2078"/>
                </a:lnTo>
                <a:lnTo>
                  <a:pt x="758" y="2078"/>
                </a:lnTo>
                <a:lnTo>
                  <a:pt x="760" y="2098"/>
                </a:lnTo>
                <a:lnTo>
                  <a:pt x="760" y="2122"/>
                </a:lnTo>
                <a:lnTo>
                  <a:pt x="762" y="2170"/>
                </a:lnTo>
                <a:lnTo>
                  <a:pt x="758" y="2214"/>
                </a:lnTo>
                <a:lnTo>
                  <a:pt x="754" y="2250"/>
                </a:lnTo>
                <a:lnTo>
                  <a:pt x="754" y="2250"/>
                </a:lnTo>
                <a:lnTo>
                  <a:pt x="726" y="2390"/>
                </a:lnTo>
                <a:lnTo>
                  <a:pt x="726" y="2390"/>
                </a:lnTo>
                <a:lnTo>
                  <a:pt x="714" y="2406"/>
                </a:lnTo>
                <a:lnTo>
                  <a:pt x="706" y="2422"/>
                </a:lnTo>
                <a:lnTo>
                  <a:pt x="698" y="2438"/>
                </a:lnTo>
                <a:lnTo>
                  <a:pt x="698" y="2438"/>
                </a:lnTo>
                <a:lnTo>
                  <a:pt x="694" y="2450"/>
                </a:lnTo>
                <a:lnTo>
                  <a:pt x="694" y="2466"/>
                </a:lnTo>
                <a:lnTo>
                  <a:pt x="694" y="2484"/>
                </a:lnTo>
                <a:lnTo>
                  <a:pt x="696" y="2506"/>
                </a:lnTo>
                <a:lnTo>
                  <a:pt x="698" y="2526"/>
                </a:lnTo>
                <a:lnTo>
                  <a:pt x="702" y="2544"/>
                </a:lnTo>
                <a:lnTo>
                  <a:pt x="708" y="2556"/>
                </a:lnTo>
                <a:lnTo>
                  <a:pt x="710" y="2560"/>
                </a:lnTo>
                <a:lnTo>
                  <a:pt x="714" y="2562"/>
                </a:lnTo>
                <a:lnTo>
                  <a:pt x="714" y="2562"/>
                </a:lnTo>
                <a:lnTo>
                  <a:pt x="750" y="2576"/>
                </a:lnTo>
                <a:lnTo>
                  <a:pt x="768" y="2584"/>
                </a:lnTo>
                <a:lnTo>
                  <a:pt x="774" y="2586"/>
                </a:lnTo>
                <a:lnTo>
                  <a:pt x="778" y="2590"/>
                </a:lnTo>
                <a:lnTo>
                  <a:pt x="778" y="2590"/>
                </a:lnTo>
                <a:lnTo>
                  <a:pt x="792" y="2612"/>
                </a:lnTo>
                <a:lnTo>
                  <a:pt x="814" y="2634"/>
                </a:lnTo>
                <a:lnTo>
                  <a:pt x="814" y="2634"/>
                </a:lnTo>
                <a:lnTo>
                  <a:pt x="820" y="2642"/>
                </a:lnTo>
                <a:lnTo>
                  <a:pt x="826" y="2650"/>
                </a:lnTo>
                <a:lnTo>
                  <a:pt x="830" y="2654"/>
                </a:lnTo>
                <a:lnTo>
                  <a:pt x="838" y="2658"/>
                </a:lnTo>
                <a:lnTo>
                  <a:pt x="838" y="2658"/>
                </a:lnTo>
                <a:lnTo>
                  <a:pt x="852" y="2670"/>
                </a:lnTo>
                <a:lnTo>
                  <a:pt x="876" y="2690"/>
                </a:lnTo>
                <a:lnTo>
                  <a:pt x="906" y="2712"/>
                </a:lnTo>
                <a:lnTo>
                  <a:pt x="920" y="2722"/>
                </a:lnTo>
                <a:lnTo>
                  <a:pt x="934" y="2726"/>
                </a:lnTo>
                <a:lnTo>
                  <a:pt x="934" y="2726"/>
                </a:lnTo>
                <a:lnTo>
                  <a:pt x="946" y="2728"/>
                </a:lnTo>
                <a:lnTo>
                  <a:pt x="958" y="2724"/>
                </a:lnTo>
                <a:lnTo>
                  <a:pt x="970" y="2718"/>
                </a:lnTo>
                <a:lnTo>
                  <a:pt x="982" y="2710"/>
                </a:lnTo>
                <a:lnTo>
                  <a:pt x="992" y="2700"/>
                </a:lnTo>
                <a:lnTo>
                  <a:pt x="1000" y="2690"/>
                </a:lnTo>
                <a:lnTo>
                  <a:pt x="1006" y="2680"/>
                </a:lnTo>
                <a:lnTo>
                  <a:pt x="1010" y="2670"/>
                </a:lnTo>
                <a:lnTo>
                  <a:pt x="1010" y="2670"/>
                </a:lnTo>
                <a:lnTo>
                  <a:pt x="1010" y="2660"/>
                </a:lnTo>
                <a:lnTo>
                  <a:pt x="1008" y="2644"/>
                </a:lnTo>
                <a:lnTo>
                  <a:pt x="1000" y="2606"/>
                </a:lnTo>
                <a:lnTo>
                  <a:pt x="988" y="2566"/>
                </a:lnTo>
                <a:lnTo>
                  <a:pt x="978" y="2538"/>
                </a:lnTo>
                <a:lnTo>
                  <a:pt x="978" y="2538"/>
                </a:lnTo>
                <a:lnTo>
                  <a:pt x="930" y="2446"/>
                </a:lnTo>
                <a:lnTo>
                  <a:pt x="930" y="2446"/>
                </a:lnTo>
                <a:lnTo>
                  <a:pt x="924" y="2432"/>
                </a:lnTo>
                <a:lnTo>
                  <a:pt x="920" y="2426"/>
                </a:lnTo>
                <a:lnTo>
                  <a:pt x="914" y="2420"/>
                </a:lnTo>
                <a:lnTo>
                  <a:pt x="898" y="2410"/>
                </a:lnTo>
                <a:lnTo>
                  <a:pt x="898" y="2410"/>
                </a:lnTo>
                <a:lnTo>
                  <a:pt x="884" y="2404"/>
                </a:lnTo>
                <a:lnTo>
                  <a:pt x="876" y="2402"/>
                </a:lnTo>
                <a:lnTo>
                  <a:pt x="874" y="2402"/>
                </a:lnTo>
                <a:lnTo>
                  <a:pt x="874" y="2402"/>
                </a:lnTo>
                <a:lnTo>
                  <a:pt x="874" y="2402"/>
                </a:lnTo>
                <a:lnTo>
                  <a:pt x="874" y="2402"/>
                </a:lnTo>
                <a:lnTo>
                  <a:pt x="874" y="2398"/>
                </a:lnTo>
                <a:lnTo>
                  <a:pt x="874" y="2398"/>
                </a:lnTo>
                <a:lnTo>
                  <a:pt x="870" y="2384"/>
                </a:lnTo>
                <a:lnTo>
                  <a:pt x="866" y="2362"/>
                </a:lnTo>
                <a:lnTo>
                  <a:pt x="864" y="2340"/>
                </a:lnTo>
                <a:lnTo>
                  <a:pt x="866" y="2330"/>
                </a:lnTo>
                <a:lnTo>
                  <a:pt x="870" y="2322"/>
                </a:lnTo>
                <a:lnTo>
                  <a:pt x="870" y="2322"/>
                </a:lnTo>
                <a:lnTo>
                  <a:pt x="906" y="2262"/>
                </a:lnTo>
                <a:lnTo>
                  <a:pt x="934" y="2218"/>
                </a:lnTo>
                <a:lnTo>
                  <a:pt x="958" y="2174"/>
                </a:lnTo>
                <a:lnTo>
                  <a:pt x="958" y="2174"/>
                </a:lnTo>
                <a:lnTo>
                  <a:pt x="968" y="2148"/>
                </a:lnTo>
                <a:lnTo>
                  <a:pt x="978" y="2116"/>
                </a:lnTo>
                <a:lnTo>
                  <a:pt x="988" y="2082"/>
                </a:lnTo>
                <a:lnTo>
                  <a:pt x="998" y="2044"/>
                </a:lnTo>
                <a:lnTo>
                  <a:pt x="1012" y="1974"/>
                </a:lnTo>
                <a:lnTo>
                  <a:pt x="1018" y="1930"/>
                </a:lnTo>
                <a:lnTo>
                  <a:pt x="1018" y="1930"/>
                </a:lnTo>
                <a:lnTo>
                  <a:pt x="1018" y="1914"/>
                </a:lnTo>
                <a:lnTo>
                  <a:pt x="1016" y="1898"/>
                </a:lnTo>
                <a:lnTo>
                  <a:pt x="1012" y="1858"/>
                </a:lnTo>
                <a:lnTo>
                  <a:pt x="1008" y="1812"/>
                </a:lnTo>
                <a:lnTo>
                  <a:pt x="1008" y="1788"/>
                </a:lnTo>
                <a:lnTo>
                  <a:pt x="1010" y="1764"/>
                </a:lnTo>
                <a:lnTo>
                  <a:pt x="1010" y="1764"/>
                </a:lnTo>
                <a:lnTo>
                  <a:pt x="1012" y="1736"/>
                </a:lnTo>
                <a:lnTo>
                  <a:pt x="1012" y="1702"/>
                </a:lnTo>
                <a:lnTo>
                  <a:pt x="1012" y="1628"/>
                </a:lnTo>
                <a:lnTo>
                  <a:pt x="1008" y="1560"/>
                </a:lnTo>
                <a:lnTo>
                  <a:pt x="1006" y="1524"/>
                </a:lnTo>
                <a:lnTo>
                  <a:pt x="1006" y="1524"/>
                </a:lnTo>
                <a:lnTo>
                  <a:pt x="990" y="1442"/>
                </a:lnTo>
                <a:lnTo>
                  <a:pt x="980" y="1392"/>
                </a:lnTo>
                <a:lnTo>
                  <a:pt x="974" y="1364"/>
                </a:lnTo>
                <a:lnTo>
                  <a:pt x="974" y="1364"/>
                </a:lnTo>
                <a:lnTo>
                  <a:pt x="970" y="1352"/>
                </a:lnTo>
                <a:lnTo>
                  <a:pt x="968" y="1338"/>
                </a:lnTo>
                <a:lnTo>
                  <a:pt x="964" y="1322"/>
                </a:lnTo>
                <a:lnTo>
                  <a:pt x="958" y="1308"/>
                </a:lnTo>
                <a:lnTo>
                  <a:pt x="958" y="1308"/>
                </a:lnTo>
                <a:lnTo>
                  <a:pt x="954" y="1300"/>
                </a:lnTo>
                <a:lnTo>
                  <a:pt x="950" y="1288"/>
                </a:lnTo>
                <a:lnTo>
                  <a:pt x="944" y="1262"/>
                </a:lnTo>
                <a:lnTo>
                  <a:pt x="940" y="1240"/>
                </a:lnTo>
                <a:lnTo>
                  <a:pt x="938" y="1228"/>
                </a:lnTo>
                <a:lnTo>
                  <a:pt x="938" y="1228"/>
                </a:lnTo>
                <a:lnTo>
                  <a:pt x="914" y="1204"/>
                </a:lnTo>
                <a:lnTo>
                  <a:pt x="914" y="1204"/>
                </a:lnTo>
                <a:lnTo>
                  <a:pt x="930" y="1176"/>
                </a:lnTo>
                <a:lnTo>
                  <a:pt x="942" y="1150"/>
                </a:lnTo>
                <a:lnTo>
                  <a:pt x="954" y="1128"/>
                </a:lnTo>
                <a:lnTo>
                  <a:pt x="954" y="1128"/>
                </a:lnTo>
                <a:lnTo>
                  <a:pt x="960" y="1110"/>
                </a:lnTo>
                <a:lnTo>
                  <a:pt x="962" y="1092"/>
                </a:lnTo>
                <a:lnTo>
                  <a:pt x="960" y="1074"/>
                </a:lnTo>
                <a:lnTo>
                  <a:pt x="954" y="1052"/>
                </a:lnTo>
                <a:lnTo>
                  <a:pt x="954" y="1052"/>
                </a:lnTo>
                <a:lnTo>
                  <a:pt x="948" y="1038"/>
                </a:lnTo>
                <a:lnTo>
                  <a:pt x="942" y="1024"/>
                </a:lnTo>
                <a:lnTo>
                  <a:pt x="926" y="998"/>
                </a:lnTo>
                <a:lnTo>
                  <a:pt x="906" y="972"/>
                </a:lnTo>
                <a:lnTo>
                  <a:pt x="942" y="854"/>
                </a:lnTo>
                <a:lnTo>
                  <a:pt x="942" y="854"/>
                </a:lnTo>
                <a:lnTo>
                  <a:pt x="962" y="878"/>
                </a:lnTo>
                <a:lnTo>
                  <a:pt x="978" y="894"/>
                </a:lnTo>
                <a:lnTo>
                  <a:pt x="990" y="902"/>
                </a:lnTo>
                <a:lnTo>
                  <a:pt x="990" y="902"/>
                </a:lnTo>
                <a:lnTo>
                  <a:pt x="996" y="908"/>
                </a:lnTo>
                <a:lnTo>
                  <a:pt x="1004" y="912"/>
                </a:lnTo>
                <a:lnTo>
                  <a:pt x="1010" y="918"/>
                </a:lnTo>
                <a:lnTo>
                  <a:pt x="1010" y="918"/>
                </a:lnTo>
                <a:lnTo>
                  <a:pt x="1056" y="978"/>
                </a:lnTo>
                <a:lnTo>
                  <a:pt x="1088" y="1020"/>
                </a:lnTo>
                <a:lnTo>
                  <a:pt x="1098" y="1036"/>
                </a:lnTo>
                <a:lnTo>
                  <a:pt x="1102" y="1044"/>
                </a:lnTo>
                <a:lnTo>
                  <a:pt x="1102" y="1044"/>
                </a:lnTo>
                <a:lnTo>
                  <a:pt x="1102" y="1052"/>
                </a:lnTo>
                <a:lnTo>
                  <a:pt x="1108" y="1068"/>
                </a:lnTo>
                <a:lnTo>
                  <a:pt x="1118" y="1090"/>
                </a:lnTo>
                <a:lnTo>
                  <a:pt x="1134" y="1120"/>
                </a:lnTo>
                <a:lnTo>
                  <a:pt x="1134" y="1120"/>
                </a:lnTo>
                <a:lnTo>
                  <a:pt x="1186" y="1208"/>
                </a:lnTo>
                <a:lnTo>
                  <a:pt x="1186" y="1208"/>
                </a:lnTo>
                <a:lnTo>
                  <a:pt x="1184" y="1216"/>
                </a:lnTo>
                <a:lnTo>
                  <a:pt x="1184" y="1226"/>
                </a:lnTo>
                <a:lnTo>
                  <a:pt x="1186" y="1236"/>
                </a:lnTo>
                <a:lnTo>
                  <a:pt x="1186" y="1236"/>
                </a:lnTo>
                <a:lnTo>
                  <a:pt x="1188" y="1246"/>
                </a:lnTo>
                <a:lnTo>
                  <a:pt x="1192" y="1256"/>
                </a:lnTo>
                <a:lnTo>
                  <a:pt x="1198" y="1264"/>
                </a:lnTo>
                <a:lnTo>
                  <a:pt x="1206" y="1272"/>
                </a:lnTo>
                <a:lnTo>
                  <a:pt x="1206" y="1272"/>
                </a:lnTo>
                <a:lnTo>
                  <a:pt x="1212" y="1280"/>
                </a:lnTo>
                <a:lnTo>
                  <a:pt x="1218" y="1290"/>
                </a:lnTo>
                <a:lnTo>
                  <a:pt x="1226" y="1298"/>
                </a:lnTo>
                <a:lnTo>
                  <a:pt x="1230" y="1302"/>
                </a:lnTo>
                <a:lnTo>
                  <a:pt x="1234" y="1304"/>
                </a:lnTo>
                <a:lnTo>
                  <a:pt x="1234" y="1304"/>
                </a:lnTo>
                <a:lnTo>
                  <a:pt x="1238" y="1304"/>
                </a:lnTo>
                <a:lnTo>
                  <a:pt x="1242" y="1304"/>
                </a:lnTo>
                <a:lnTo>
                  <a:pt x="1248" y="1298"/>
                </a:lnTo>
                <a:lnTo>
                  <a:pt x="1252" y="1294"/>
                </a:lnTo>
                <a:lnTo>
                  <a:pt x="1254" y="1292"/>
                </a:lnTo>
                <a:lnTo>
                  <a:pt x="1254" y="1292"/>
                </a:lnTo>
                <a:lnTo>
                  <a:pt x="1256" y="1292"/>
                </a:lnTo>
                <a:lnTo>
                  <a:pt x="1260" y="1292"/>
                </a:lnTo>
                <a:lnTo>
                  <a:pt x="1262" y="1296"/>
                </a:lnTo>
                <a:lnTo>
                  <a:pt x="1262" y="1296"/>
                </a:lnTo>
                <a:lnTo>
                  <a:pt x="1260" y="1304"/>
                </a:lnTo>
                <a:lnTo>
                  <a:pt x="1254" y="1318"/>
                </a:lnTo>
                <a:lnTo>
                  <a:pt x="1248" y="1332"/>
                </a:lnTo>
                <a:lnTo>
                  <a:pt x="1246" y="1340"/>
                </a:lnTo>
                <a:lnTo>
                  <a:pt x="1246" y="1340"/>
                </a:lnTo>
                <a:lnTo>
                  <a:pt x="1244" y="1344"/>
                </a:lnTo>
                <a:lnTo>
                  <a:pt x="1242" y="1352"/>
                </a:lnTo>
                <a:lnTo>
                  <a:pt x="1240" y="1358"/>
                </a:lnTo>
                <a:lnTo>
                  <a:pt x="1242" y="1362"/>
                </a:lnTo>
                <a:lnTo>
                  <a:pt x="1246" y="1364"/>
                </a:lnTo>
                <a:lnTo>
                  <a:pt x="1246" y="1364"/>
                </a:lnTo>
                <a:lnTo>
                  <a:pt x="1262" y="1372"/>
                </a:lnTo>
                <a:lnTo>
                  <a:pt x="1262" y="1372"/>
                </a:lnTo>
                <a:lnTo>
                  <a:pt x="1270" y="1374"/>
                </a:lnTo>
                <a:lnTo>
                  <a:pt x="1278" y="1374"/>
                </a:lnTo>
                <a:lnTo>
                  <a:pt x="1294" y="1372"/>
                </a:lnTo>
                <a:lnTo>
                  <a:pt x="1294" y="1372"/>
                </a:lnTo>
                <a:lnTo>
                  <a:pt x="1320" y="1366"/>
                </a:lnTo>
                <a:lnTo>
                  <a:pt x="1332" y="1362"/>
                </a:lnTo>
                <a:lnTo>
                  <a:pt x="1336" y="1358"/>
                </a:lnTo>
                <a:lnTo>
                  <a:pt x="1338" y="1356"/>
                </a:lnTo>
                <a:lnTo>
                  <a:pt x="1338" y="1356"/>
                </a:lnTo>
                <a:lnTo>
                  <a:pt x="1344" y="1346"/>
                </a:lnTo>
                <a:lnTo>
                  <a:pt x="1344" y="1338"/>
                </a:lnTo>
                <a:lnTo>
                  <a:pt x="1342" y="1324"/>
                </a:lnTo>
                <a:lnTo>
                  <a:pt x="1342" y="1324"/>
                </a:lnTo>
                <a:lnTo>
                  <a:pt x="1334" y="1300"/>
                </a:lnTo>
                <a:lnTo>
                  <a:pt x="1332" y="1292"/>
                </a:lnTo>
                <a:lnTo>
                  <a:pt x="1330" y="1284"/>
                </a:lnTo>
                <a:lnTo>
                  <a:pt x="1330" y="1284"/>
                </a:lnTo>
                <a:lnTo>
                  <a:pt x="1328" y="1276"/>
                </a:lnTo>
                <a:lnTo>
                  <a:pt x="1326" y="1270"/>
                </a:lnTo>
                <a:lnTo>
                  <a:pt x="1310" y="1244"/>
                </a:lnTo>
                <a:lnTo>
                  <a:pt x="1310" y="1244"/>
                </a:lnTo>
                <a:lnTo>
                  <a:pt x="1286" y="1204"/>
                </a:lnTo>
                <a:lnTo>
                  <a:pt x="1286" y="1204"/>
                </a:lnTo>
                <a:lnTo>
                  <a:pt x="1278" y="1188"/>
                </a:lnTo>
                <a:lnTo>
                  <a:pt x="1274" y="1172"/>
                </a:lnTo>
                <a:lnTo>
                  <a:pt x="1270" y="1160"/>
                </a:lnTo>
                <a:lnTo>
                  <a:pt x="1270" y="1160"/>
                </a:lnTo>
                <a:lnTo>
                  <a:pt x="1254" y="1086"/>
                </a:lnTo>
                <a:lnTo>
                  <a:pt x="1242" y="1040"/>
                </a:lnTo>
                <a:lnTo>
                  <a:pt x="1234" y="1008"/>
                </a:lnTo>
                <a:lnTo>
                  <a:pt x="1234" y="1008"/>
                </a:lnTo>
                <a:lnTo>
                  <a:pt x="1210" y="966"/>
                </a:lnTo>
                <a:lnTo>
                  <a:pt x="1170" y="898"/>
                </a:lnTo>
                <a:lnTo>
                  <a:pt x="1114" y="806"/>
                </a:lnTo>
                <a:lnTo>
                  <a:pt x="1114" y="806"/>
                </a:lnTo>
                <a:lnTo>
                  <a:pt x="1138" y="770"/>
                </a:lnTo>
                <a:lnTo>
                  <a:pt x="1154" y="740"/>
                </a:lnTo>
                <a:lnTo>
                  <a:pt x="1160" y="730"/>
                </a:lnTo>
                <a:lnTo>
                  <a:pt x="1162" y="722"/>
                </a:lnTo>
                <a:lnTo>
                  <a:pt x="1162" y="722"/>
                </a:lnTo>
                <a:lnTo>
                  <a:pt x="1160" y="718"/>
                </a:lnTo>
                <a:lnTo>
                  <a:pt x="1158" y="714"/>
                </a:lnTo>
                <a:lnTo>
                  <a:pt x="1152" y="704"/>
                </a:lnTo>
                <a:lnTo>
                  <a:pt x="1134" y="686"/>
                </a:lnTo>
                <a:lnTo>
                  <a:pt x="1134" y="686"/>
                </a:lnTo>
                <a:lnTo>
                  <a:pt x="1114" y="664"/>
                </a:lnTo>
                <a:lnTo>
                  <a:pt x="1078" y="622"/>
                </a:lnTo>
                <a:lnTo>
                  <a:pt x="1054" y="600"/>
                </a:lnTo>
                <a:lnTo>
                  <a:pt x="1028" y="576"/>
                </a:lnTo>
                <a:lnTo>
                  <a:pt x="1004" y="556"/>
                </a:lnTo>
                <a:lnTo>
                  <a:pt x="978" y="538"/>
                </a:lnTo>
                <a:lnTo>
                  <a:pt x="978" y="538"/>
                </a:lnTo>
                <a:lnTo>
                  <a:pt x="928" y="512"/>
                </a:lnTo>
                <a:lnTo>
                  <a:pt x="886" y="494"/>
                </a:lnTo>
                <a:lnTo>
                  <a:pt x="846" y="478"/>
                </a:lnTo>
                <a:lnTo>
                  <a:pt x="846" y="478"/>
                </a:lnTo>
                <a:lnTo>
                  <a:pt x="790" y="460"/>
                </a:lnTo>
                <a:lnTo>
                  <a:pt x="750" y="448"/>
                </a:lnTo>
                <a:lnTo>
                  <a:pt x="726" y="442"/>
                </a:lnTo>
                <a:lnTo>
                  <a:pt x="726" y="442"/>
                </a:lnTo>
                <a:lnTo>
                  <a:pt x="710" y="440"/>
                </a:lnTo>
                <a:lnTo>
                  <a:pt x="692" y="434"/>
                </a:lnTo>
                <a:lnTo>
                  <a:pt x="670" y="426"/>
                </a:lnTo>
                <a:lnTo>
                  <a:pt x="674" y="410"/>
                </a:lnTo>
                <a:lnTo>
                  <a:pt x="674" y="410"/>
                </a:lnTo>
                <a:lnTo>
                  <a:pt x="688" y="410"/>
                </a:lnTo>
                <a:lnTo>
                  <a:pt x="704" y="410"/>
                </a:lnTo>
                <a:lnTo>
                  <a:pt x="718" y="406"/>
                </a:lnTo>
                <a:lnTo>
                  <a:pt x="718" y="406"/>
                </a:lnTo>
                <a:lnTo>
                  <a:pt x="724" y="402"/>
                </a:lnTo>
                <a:lnTo>
                  <a:pt x="730" y="396"/>
                </a:lnTo>
                <a:lnTo>
                  <a:pt x="740" y="378"/>
                </a:lnTo>
                <a:lnTo>
                  <a:pt x="748" y="358"/>
                </a:lnTo>
                <a:lnTo>
                  <a:pt x="754" y="342"/>
                </a:lnTo>
                <a:lnTo>
                  <a:pt x="754" y="342"/>
                </a:lnTo>
                <a:lnTo>
                  <a:pt x="758" y="322"/>
                </a:lnTo>
                <a:lnTo>
                  <a:pt x="760" y="294"/>
                </a:lnTo>
                <a:lnTo>
                  <a:pt x="760" y="266"/>
                </a:lnTo>
                <a:lnTo>
                  <a:pt x="760" y="256"/>
                </a:lnTo>
                <a:lnTo>
                  <a:pt x="758" y="250"/>
                </a:lnTo>
                <a:lnTo>
                  <a:pt x="758" y="250"/>
                </a:lnTo>
                <a:lnTo>
                  <a:pt x="748" y="236"/>
                </a:lnTo>
                <a:lnTo>
                  <a:pt x="746" y="230"/>
                </a:lnTo>
                <a:lnTo>
                  <a:pt x="746" y="230"/>
                </a:lnTo>
                <a:lnTo>
                  <a:pt x="742" y="224"/>
                </a:lnTo>
                <a:lnTo>
                  <a:pt x="744" y="220"/>
                </a:lnTo>
                <a:lnTo>
                  <a:pt x="746" y="218"/>
                </a:lnTo>
                <a:lnTo>
                  <a:pt x="746" y="218"/>
                </a:lnTo>
                <a:lnTo>
                  <a:pt x="752" y="214"/>
                </a:lnTo>
                <a:lnTo>
                  <a:pt x="762" y="206"/>
                </a:lnTo>
                <a:lnTo>
                  <a:pt x="766" y="202"/>
                </a:lnTo>
                <a:lnTo>
                  <a:pt x="770" y="196"/>
                </a:lnTo>
                <a:lnTo>
                  <a:pt x="774" y="190"/>
                </a:lnTo>
                <a:lnTo>
                  <a:pt x="778" y="182"/>
                </a:lnTo>
                <a:lnTo>
                  <a:pt x="778" y="182"/>
                </a:lnTo>
                <a:lnTo>
                  <a:pt x="776" y="174"/>
                </a:lnTo>
                <a:lnTo>
                  <a:pt x="772" y="166"/>
                </a:lnTo>
                <a:lnTo>
                  <a:pt x="764" y="160"/>
                </a:lnTo>
                <a:lnTo>
                  <a:pt x="756" y="156"/>
                </a:lnTo>
                <a:lnTo>
                  <a:pt x="740" y="150"/>
                </a:lnTo>
                <a:lnTo>
                  <a:pt x="734" y="150"/>
                </a:lnTo>
                <a:lnTo>
                  <a:pt x="734" y="150"/>
                </a:lnTo>
                <a:lnTo>
                  <a:pt x="732" y="140"/>
                </a:lnTo>
                <a:lnTo>
                  <a:pt x="730" y="130"/>
                </a:lnTo>
                <a:lnTo>
                  <a:pt x="728" y="116"/>
                </a:lnTo>
                <a:lnTo>
                  <a:pt x="722" y="100"/>
                </a:lnTo>
                <a:lnTo>
                  <a:pt x="712" y="82"/>
                </a:lnTo>
                <a:lnTo>
                  <a:pt x="700" y="64"/>
                </a:lnTo>
                <a:lnTo>
                  <a:pt x="686" y="46"/>
                </a:lnTo>
                <a:lnTo>
                  <a:pt x="686" y="46"/>
                </a:lnTo>
                <a:lnTo>
                  <a:pt x="676" y="36"/>
                </a:lnTo>
                <a:lnTo>
                  <a:pt x="666" y="28"/>
                </a:lnTo>
                <a:lnTo>
                  <a:pt x="644" y="16"/>
                </a:lnTo>
                <a:lnTo>
                  <a:pt x="620" y="6"/>
                </a:lnTo>
                <a:lnTo>
                  <a:pt x="594" y="2"/>
                </a:lnTo>
                <a:lnTo>
                  <a:pt x="568" y="0"/>
                </a:lnTo>
                <a:lnTo>
                  <a:pt x="542" y="4"/>
                </a:lnTo>
                <a:lnTo>
                  <a:pt x="516" y="10"/>
                </a:lnTo>
                <a:lnTo>
                  <a:pt x="492" y="22"/>
                </a:lnTo>
                <a:lnTo>
                  <a:pt x="492" y="22"/>
                </a:lnTo>
                <a:lnTo>
                  <a:pt x="472" y="36"/>
                </a:lnTo>
                <a:lnTo>
                  <a:pt x="452" y="54"/>
                </a:lnTo>
                <a:lnTo>
                  <a:pt x="438" y="74"/>
                </a:lnTo>
                <a:lnTo>
                  <a:pt x="424" y="92"/>
                </a:lnTo>
                <a:lnTo>
                  <a:pt x="414" y="112"/>
                </a:lnTo>
                <a:lnTo>
                  <a:pt x="406" y="130"/>
                </a:lnTo>
                <a:lnTo>
                  <a:pt x="396" y="158"/>
                </a:lnTo>
                <a:lnTo>
                  <a:pt x="396" y="158"/>
                </a:lnTo>
                <a:lnTo>
                  <a:pt x="394" y="170"/>
                </a:lnTo>
                <a:lnTo>
                  <a:pt x="394" y="184"/>
                </a:lnTo>
                <a:lnTo>
                  <a:pt x="392" y="222"/>
                </a:lnTo>
                <a:lnTo>
                  <a:pt x="394" y="260"/>
                </a:lnTo>
                <a:lnTo>
                  <a:pt x="392" y="290"/>
                </a:lnTo>
                <a:lnTo>
                  <a:pt x="392" y="290"/>
                </a:lnTo>
                <a:lnTo>
                  <a:pt x="392" y="310"/>
                </a:lnTo>
                <a:lnTo>
                  <a:pt x="394" y="322"/>
                </a:lnTo>
                <a:lnTo>
                  <a:pt x="396" y="332"/>
                </a:lnTo>
                <a:lnTo>
                  <a:pt x="400" y="338"/>
                </a:lnTo>
                <a:lnTo>
                  <a:pt x="400" y="338"/>
                </a:lnTo>
                <a:lnTo>
                  <a:pt x="414" y="354"/>
                </a:lnTo>
                <a:lnTo>
                  <a:pt x="420" y="362"/>
                </a:lnTo>
                <a:lnTo>
                  <a:pt x="420" y="362"/>
                </a:lnTo>
                <a:lnTo>
                  <a:pt x="426" y="362"/>
                </a:lnTo>
                <a:lnTo>
                  <a:pt x="436" y="364"/>
                </a:lnTo>
                <a:lnTo>
                  <a:pt x="452" y="366"/>
                </a:lnTo>
                <a:lnTo>
                  <a:pt x="472" y="366"/>
                </a:lnTo>
                <a:lnTo>
                  <a:pt x="472" y="37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ACFDF146-5827-4C77-8EAD-D8EE9D5769E3}"/>
              </a:ext>
            </a:extLst>
          </p:cNvPr>
          <p:cNvSpPr>
            <a:spLocks/>
          </p:cNvSpPr>
          <p:nvPr/>
        </p:nvSpPr>
        <p:spPr bwMode="auto">
          <a:xfrm>
            <a:off x="8345924" y="2756786"/>
            <a:ext cx="834363" cy="1683451"/>
          </a:xfrm>
          <a:custGeom>
            <a:avLst/>
            <a:gdLst>
              <a:gd name="T0" fmla="*/ 446 w 1360"/>
              <a:gd name="T1" fmla="*/ 406 h 2744"/>
              <a:gd name="T2" fmla="*/ 402 w 1360"/>
              <a:gd name="T3" fmla="*/ 450 h 2744"/>
              <a:gd name="T4" fmla="*/ 368 w 1360"/>
              <a:gd name="T5" fmla="*/ 466 h 2744"/>
              <a:gd name="T6" fmla="*/ 202 w 1360"/>
              <a:gd name="T7" fmla="*/ 580 h 2744"/>
              <a:gd name="T8" fmla="*/ 10 w 1360"/>
              <a:gd name="T9" fmla="*/ 760 h 2744"/>
              <a:gd name="T10" fmla="*/ 72 w 1360"/>
              <a:gd name="T11" fmla="*/ 868 h 2744"/>
              <a:gd name="T12" fmla="*/ 16 w 1360"/>
              <a:gd name="T13" fmla="*/ 1034 h 2744"/>
              <a:gd name="T14" fmla="*/ 76 w 1360"/>
              <a:gd name="T15" fmla="*/ 1098 h 2744"/>
              <a:gd name="T16" fmla="*/ 194 w 1360"/>
              <a:gd name="T17" fmla="*/ 1106 h 2744"/>
              <a:gd name="T18" fmla="*/ 244 w 1360"/>
              <a:gd name="T19" fmla="*/ 1164 h 2744"/>
              <a:gd name="T20" fmla="*/ 294 w 1360"/>
              <a:gd name="T21" fmla="*/ 1270 h 2744"/>
              <a:gd name="T22" fmla="*/ 240 w 1360"/>
              <a:gd name="T23" fmla="*/ 1402 h 2744"/>
              <a:gd name="T24" fmla="*/ 238 w 1360"/>
              <a:gd name="T25" fmla="*/ 1894 h 2744"/>
              <a:gd name="T26" fmla="*/ 150 w 1360"/>
              <a:gd name="T27" fmla="*/ 2046 h 2744"/>
              <a:gd name="T28" fmla="*/ 168 w 1360"/>
              <a:gd name="T29" fmla="*/ 2210 h 2744"/>
              <a:gd name="T30" fmla="*/ 214 w 1360"/>
              <a:gd name="T31" fmla="*/ 2224 h 2744"/>
              <a:gd name="T32" fmla="*/ 292 w 1360"/>
              <a:gd name="T33" fmla="*/ 2196 h 2744"/>
              <a:gd name="T34" fmla="*/ 366 w 1360"/>
              <a:gd name="T35" fmla="*/ 2212 h 2744"/>
              <a:gd name="T36" fmla="*/ 464 w 1360"/>
              <a:gd name="T37" fmla="*/ 2128 h 2744"/>
              <a:gd name="T38" fmla="*/ 524 w 1360"/>
              <a:gd name="T39" fmla="*/ 2024 h 2744"/>
              <a:gd name="T40" fmla="*/ 524 w 1360"/>
              <a:gd name="T41" fmla="*/ 1866 h 2744"/>
              <a:gd name="T42" fmla="*/ 584 w 1360"/>
              <a:gd name="T43" fmla="*/ 1686 h 2744"/>
              <a:gd name="T44" fmla="*/ 660 w 1360"/>
              <a:gd name="T45" fmla="*/ 1928 h 2744"/>
              <a:gd name="T46" fmla="*/ 660 w 1360"/>
              <a:gd name="T47" fmla="*/ 2068 h 2744"/>
              <a:gd name="T48" fmla="*/ 656 w 1360"/>
              <a:gd name="T49" fmla="*/ 2448 h 2744"/>
              <a:gd name="T50" fmla="*/ 616 w 1360"/>
              <a:gd name="T51" fmla="*/ 2542 h 2744"/>
              <a:gd name="T52" fmla="*/ 596 w 1360"/>
              <a:gd name="T53" fmla="*/ 2700 h 2744"/>
              <a:gd name="T54" fmla="*/ 624 w 1360"/>
              <a:gd name="T55" fmla="*/ 2736 h 2744"/>
              <a:gd name="T56" fmla="*/ 790 w 1360"/>
              <a:gd name="T57" fmla="*/ 2736 h 2744"/>
              <a:gd name="T58" fmla="*/ 822 w 1360"/>
              <a:gd name="T59" fmla="*/ 2654 h 2744"/>
              <a:gd name="T60" fmla="*/ 816 w 1360"/>
              <a:gd name="T61" fmla="*/ 2562 h 2744"/>
              <a:gd name="T62" fmla="*/ 788 w 1360"/>
              <a:gd name="T63" fmla="*/ 2486 h 2744"/>
              <a:gd name="T64" fmla="*/ 894 w 1360"/>
              <a:gd name="T65" fmla="*/ 2072 h 2744"/>
              <a:gd name="T66" fmla="*/ 880 w 1360"/>
              <a:gd name="T67" fmla="*/ 1758 h 2744"/>
              <a:gd name="T68" fmla="*/ 834 w 1360"/>
              <a:gd name="T69" fmla="*/ 1346 h 2744"/>
              <a:gd name="T70" fmla="*/ 810 w 1360"/>
              <a:gd name="T71" fmla="*/ 1226 h 2744"/>
              <a:gd name="T72" fmla="*/ 798 w 1360"/>
              <a:gd name="T73" fmla="*/ 1004 h 2744"/>
              <a:gd name="T74" fmla="*/ 912 w 1360"/>
              <a:gd name="T75" fmla="*/ 1140 h 2744"/>
              <a:gd name="T76" fmla="*/ 1028 w 1360"/>
              <a:gd name="T77" fmla="*/ 1154 h 2744"/>
              <a:gd name="T78" fmla="*/ 1258 w 1360"/>
              <a:gd name="T79" fmla="*/ 1106 h 2744"/>
              <a:gd name="T80" fmla="*/ 1360 w 1360"/>
              <a:gd name="T81" fmla="*/ 1078 h 2744"/>
              <a:gd name="T82" fmla="*/ 1324 w 1360"/>
              <a:gd name="T83" fmla="*/ 1068 h 2744"/>
              <a:gd name="T84" fmla="*/ 1314 w 1360"/>
              <a:gd name="T85" fmla="*/ 1038 h 2744"/>
              <a:gd name="T86" fmla="*/ 1286 w 1360"/>
              <a:gd name="T87" fmla="*/ 1012 h 2744"/>
              <a:gd name="T88" fmla="*/ 1232 w 1360"/>
              <a:gd name="T89" fmla="*/ 994 h 2744"/>
              <a:gd name="T90" fmla="*/ 1096 w 1360"/>
              <a:gd name="T91" fmla="*/ 1022 h 2744"/>
              <a:gd name="T92" fmla="*/ 980 w 1360"/>
              <a:gd name="T93" fmla="*/ 990 h 2744"/>
              <a:gd name="T94" fmla="*/ 902 w 1360"/>
              <a:gd name="T95" fmla="*/ 826 h 2744"/>
              <a:gd name="T96" fmla="*/ 912 w 1360"/>
              <a:gd name="T97" fmla="*/ 684 h 2744"/>
              <a:gd name="T98" fmla="*/ 822 w 1360"/>
              <a:gd name="T99" fmla="*/ 574 h 2744"/>
              <a:gd name="T100" fmla="*/ 710 w 1360"/>
              <a:gd name="T101" fmla="*/ 506 h 2744"/>
              <a:gd name="T102" fmla="*/ 646 w 1360"/>
              <a:gd name="T103" fmla="*/ 376 h 2744"/>
              <a:gd name="T104" fmla="*/ 688 w 1360"/>
              <a:gd name="T105" fmla="*/ 366 h 2744"/>
              <a:gd name="T106" fmla="*/ 722 w 1360"/>
              <a:gd name="T107" fmla="*/ 150 h 2744"/>
              <a:gd name="T108" fmla="*/ 722 w 1360"/>
              <a:gd name="T109" fmla="*/ 132 h 2744"/>
              <a:gd name="T110" fmla="*/ 698 w 1360"/>
              <a:gd name="T111" fmla="*/ 108 h 2744"/>
              <a:gd name="T112" fmla="*/ 640 w 1360"/>
              <a:gd name="T113" fmla="*/ 24 h 2744"/>
              <a:gd name="T114" fmla="*/ 542 w 1360"/>
              <a:gd name="T115" fmla="*/ 0 h 2744"/>
              <a:gd name="T116" fmla="*/ 420 w 1360"/>
              <a:gd name="T117" fmla="*/ 52 h 2744"/>
              <a:gd name="T118" fmla="*/ 370 w 1360"/>
              <a:gd name="T119" fmla="*/ 186 h 2744"/>
              <a:gd name="T120" fmla="*/ 374 w 1360"/>
              <a:gd name="T121" fmla="*/ 326 h 2744"/>
              <a:gd name="T122" fmla="*/ 392 w 1360"/>
              <a:gd name="T123" fmla="*/ 358 h 2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60" h="2744">
                <a:moveTo>
                  <a:pt x="392" y="358"/>
                </a:moveTo>
                <a:lnTo>
                  <a:pt x="392" y="358"/>
                </a:lnTo>
                <a:lnTo>
                  <a:pt x="428" y="368"/>
                </a:lnTo>
                <a:lnTo>
                  <a:pt x="460" y="376"/>
                </a:lnTo>
                <a:lnTo>
                  <a:pt x="446" y="402"/>
                </a:lnTo>
                <a:lnTo>
                  <a:pt x="446" y="402"/>
                </a:lnTo>
                <a:lnTo>
                  <a:pt x="446" y="406"/>
                </a:lnTo>
                <a:lnTo>
                  <a:pt x="444" y="414"/>
                </a:lnTo>
                <a:lnTo>
                  <a:pt x="442" y="420"/>
                </a:lnTo>
                <a:lnTo>
                  <a:pt x="436" y="426"/>
                </a:lnTo>
                <a:lnTo>
                  <a:pt x="430" y="432"/>
                </a:lnTo>
                <a:lnTo>
                  <a:pt x="420" y="438"/>
                </a:lnTo>
                <a:lnTo>
                  <a:pt x="420" y="438"/>
                </a:lnTo>
                <a:lnTo>
                  <a:pt x="402" y="450"/>
                </a:lnTo>
                <a:lnTo>
                  <a:pt x="392" y="458"/>
                </a:lnTo>
                <a:lnTo>
                  <a:pt x="388" y="464"/>
                </a:lnTo>
                <a:lnTo>
                  <a:pt x="386" y="466"/>
                </a:lnTo>
                <a:lnTo>
                  <a:pt x="384" y="466"/>
                </a:lnTo>
                <a:lnTo>
                  <a:pt x="384" y="466"/>
                </a:lnTo>
                <a:lnTo>
                  <a:pt x="378" y="464"/>
                </a:lnTo>
                <a:lnTo>
                  <a:pt x="368" y="466"/>
                </a:lnTo>
                <a:lnTo>
                  <a:pt x="344" y="474"/>
                </a:lnTo>
                <a:lnTo>
                  <a:pt x="302" y="492"/>
                </a:lnTo>
                <a:lnTo>
                  <a:pt x="302" y="492"/>
                </a:lnTo>
                <a:lnTo>
                  <a:pt x="288" y="502"/>
                </a:lnTo>
                <a:lnTo>
                  <a:pt x="272" y="512"/>
                </a:lnTo>
                <a:lnTo>
                  <a:pt x="238" y="542"/>
                </a:lnTo>
                <a:lnTo>
                  <a:pt x="202" y="580"/>
                </a:lnTo>
                <a:lnTo>
                  <a:pt x="164" y="620"/>
                </a:lnTo>
                <a:lnTo>
                  <a:pt x="94" y="694"/>
                </a:lnTo>
                <a:lnTo>
                  <a:pt x="68" y="720"/>
                </a:lnTo>
                <a:lnTo>
                  <a:pt x="50" y="736"/>
                </a:lnTo>
                <a:lnTo>
                  <a:pt x="50" y="736"/>
                </a:lnTo>
                <a:lnTo>
                  <a:pt x="26" y="752"/>
                </a:lnTo>
                <a:lnTo>
                  <a:pt x="10" y="760"/>
                </a:lnTo>
                <a:lnTo>
                  <a:pt x="2" y="766"/>
                </a:lnTo>
                <a:lnTo>
                  <a:pt x="0" y="770"/>
                </a:lnTo>
                <a:lnTo>
                  <a:pt x="0" y="772"/>
                </a:lnTo>
                <a:lnTo>
                  <a:pt x="0" y="772"/>
                </a:lnTo>
                <a:lnTo>
                  <a:pt x="12" y="792"/>
                </a:lnTo>
                <a:lnTo>
                  <a:pt x="38" y="824"/>
                </a:lnTo>
                <a:lnTo>
                  <a:pt x="72" y="868"/>
                </a:lnTo>
                <a:lnTo>
                  <a:pt x="72" y="868"/>
                </a:lnTo>
                <a:lnTo>
                  <a:pt x="46" y="926"/>
                </a:lnTo>
                <a:lnTo>
                  <a:pt x="28" y="974"/>
                </a:lnTo>
                <a:lnTo>
                  <a:pt x="22" y="996"/>
                </a:lnTo>
                <a:lnTo>
                  <a:pt x="18" y="1012"/>
                </a:lnTo>
                <a:lnTo>
                  <a:pt x="18" y="1012"/>
                </a:lnTo>
                <a:lnTo>
                  <a:pt x="16" y="1034"/>
                </a:lnTo>
                <a:lnTo>
                  <a:pt x="18" y="1048"/>
                </a:lnTo>
                <a:lnTo>
                  <a:pt x="20" y="1054"/>
                </a:lnTo>
                <a:lnTo>
                  <a:pt x="24" y="1060"/>
                </a:lnTo>
                <a:lnTo>
                  <a:pt x="36" y="1070"/>
                </a:lnTo>
                <a:lnTo>
                  <a:pt x="36" y="1070"/>
                </a:lnTo>
                <a:lnTo>
                  <a:pt x="56" y="1084"/>
                </a:lnTo>
                <a:lnTo>
                  <a:pt x="76" y="1098"/>
                </a:lnTo>
                <a:lnTo>
                  <a:pt x="86" y="1104"/>
                </a:lnTo>
                <a:lnTo>
                  <a:pt x="98" y="1108"/>
                </a:lnTo>
                <a:lnTo>
                  <a:pt x="110" y="1110"/>
                </a:lnTo>
                <a:lnTo>
                  <a:pt x="122" y="1112"/>
                </a:lnTo>
                <a:lnTo>
                  <a:pt x="122" y="1112"/>
                </a:lnTo>
                <a:lnTo>
                  <a:pt x="156" y="1110"/>
                </a:lnTo>
                <a:lnTo>
                  <a:pt x="194" y="1106"/>
                </a:lnTo>
                <a:lnTo>
                  <a:pt x="226" y="1104"/>
                </a:lnTo>
                <a:lnTo>
                  <a:pt x="236" y="1106"/>
                </a:lnTo>
                <a:lnTo>
                  <a:pt x="238" y="1106"/>
                </a:lnTo>
                <a:lnTo>
                  <a:pt x="240" y="1108"/>
                </a:lnTo>
                <a:lnTo>
                  <a:pt x="240" y="1108"/>
                </a:lnTo>
                <a:lnTo>
                  <a:pt x="240" y="1142"/>
                </a:lnTo>
                <a:lnTo>
                  <a:pt x="244" y="1164"/>
                </a:lnTo>
                <a:lnTo>
                  <a:pt x="246" y="1174"/>
                </a:lnTo>
                <a:lnTo>
                  <a:pt x="248" y="1180"/>
                </a:lnTo>
                <a:lnTo>
                  <a:pt x="248" y="1180"/>
                </a:lnTo>
                <a:lnTo>
                  <a:pt x="258" y="1188"/>
                </a:lnTo>
                <a:lnTo>
                  <a:pt x="272" y="1200"/>
                </a:lnTo>
                <a:lnTo>
                  <a:pt x="290" y="1210"/>
                </a:lnTo>
                <a:lnTo>
                  <a:pt x="294" y="1270"/>
                </a:lnTo>
                <a:lnTo>
                  <a:pt x="294" y="1270"/>
                </a:lnTo>
                <a:lnTo>
                  <a:pt x="280" y="1294"/>
                </a:lnTo>
                <a:lnTo>
                  <a:pt x="266" y="1324"/>
                </a:lnTo>
                <a:lnTo>
                  <a:pt x="248" y="1364"/>
                </a:lnTo>
                <a:lnTo>
                  <a:pt x="248" y="1364"/>
                </a:lnTo>
                <a:lnTo>
                  <a:pt x="244" y="1380"/>
                </a:lnTo>
                <a:lnTo>
                  <a:pt x="240" y="1402"/>
                </a:lnTo>
                <a:lnTo>
                  <a:pt x="236" y="1466"/>
                </a:lnTo>
                <a:lnTo>
                  <a:pt x="234" y="1546"/>
                </a:lnTo>
                <a:lnTo>
                  <a:pt x="234" y="1632"/>
                </a:lnTo>
                <a:lnTo>
                  <a:pt x="238" y="1790"/>
                </a:lnTo>
                <a:lnTo>
                  <a:pt x="240" y="1866"/>
                </a:lnTo>
                <a:lnTo>
                  <a:pt x="240" y="1866"/>
                </a:lnTo>
                <a:lnTo>
                  <a:pt x="238" y="1894"/>
                </a:lnTo>
                <a:lnTo>
                  <a:pt x="240" y="1912"/>
                </a:lnTo>
                <a:lnTo>
                  <a:pt x="240" y="1912"/>
                </a:lnTo>
                <a:lnTo>
                  <a:pt x="200" y="1964"/>
                </a:lnTo>
                <a:lnTo>
                  <a:pt x="170" y="2008"/>
                </a:lnTo>
                <a:lnTo>
                  <a:pt x="158" y="2030"/>
                </a:lnTo>
                <a:lnTo>
                  <a:pt x="150" y="2046"/>
                </a:lnTo>
                <a:lnTo>
                  <a:pt x="150" y="2046"/>
                </a:lnTo>
                <a:lnTo>
                  <a:pt x="144" y="2066"/>
                </a:lnTo>
                <a:lnTo>
                  <a:pt x="142" y="2090"/>
                </a:lnTo>
                <a:lnTo>
                  <a:pt x="144" y="2120"/>
                </a:lnTo>
                <a:lnTo>
                  <a:pt x="148" y="2148"/>
                </a:lnTo>
                <a:lnTo>
                  <a:pt x="154" y="2176"/>
                </a:lnTo>
                <a:lnTo>
                  <a:pt x="162" y="2200"/>
                </a:lnTo>
                <a:lnTo>
                  <a:pt x="168" y="2210"/>
                </a:lnTo>
                <a:lnTo>
                  <a:pt x="172" y="2218"/>
                </a:lnTo>
                <a:lnTo>
                  <a:pt x="178" y="2224"/>
                </a:lnTo>
                <a:lnTo>
                  <a:pt x="186" y="2228"/>
                </a:lnTo>
                <a:lnTo>
                  <a:pt x="186" y="2228"/>
                </a:lnTo>
                <a:lnTo>
                  <a:pt x="192" y="2228"/>
                </a:lnTo>
                <a:lnTo>
                  <a:pt x="200" y="2228"/>
                </a:lnTo>
                <a:lnTo>
                  <a:pt x="214" y="2224"/>
                </a:lnTo>
                <a:lnTo>
                  <a:pt x="230" y="2216"/>
                </a:lnTo>
                <a:lnTo>
                  <a:pt x="244" y="2206"/>
                </a:lnTo>
                <a:lnTo>
                  <a:pt x="266" y="2186"/>
                </a:lnTo>
                <a:lnTo>
                  <a:pt x="276" y="2178"/>
                </a:lnTo>
                <a:lnTo>
                  <a:pt x="276" y="2178"/>
                </a:lnTo>
                <a:lnTo>
                  <a:pt x="280" y="2184"/>
                </a:lnTo>
                <a:lnTo>
                  <a:pt x="292" y="2196"/>
                </a:lnTo>
                <a:lnTo>
                  <a:pt x="304" y="2202"/>
                </a:lnTo>
                <a:lnTo>
                  <a:pt x="316" y="2208"/>
                </a:lnTo>
                <a:lnTo>
                  <a:pt x="330" y="2212"/>
                </a:lnTo>
                <a:lnTo>
                  <a:pt x="348" y="2214"/>
                </a:lnTo>
                <a:lnTo>
                  <a:pt x="348" y="2214"/>
                </a:lnTo>
                <a:lnTo>
                  <a:pt x="356" y="2214"/>
                </a:lnTo>
                <a:lnTo>
                  <a:pt x="366" y="2212"/>
                </a:lnTo>
                <a:lnTo>
                  <a:pt x="384" y="2204"/>
                </a:lnTo>
                <a:lnTo>
                  <a:pt x="402" y="2194"/>
                </a:lnTo>
                <a:lnTo>
                  <a:pt x="418" y="2182"/>
                </a:lnTo>
                <a:lnTo>
                  <a:pt x="432" y="2168"/>
                </a:lnTo>
                <a:lnTo>
                  <a:pt x="444" y="2154"/>
                </a:lnTo>
                <a:lnTo>
                  <a:pt x="464" y="2128"/>
                </a:lnTo>
                <a:lnTo>
                  <a:pt x="464" y="2128"/>
                </a:lnTo>
                <a:lnTo>
                  <a:pt x="484" y="2104"/>
                </a:lnTo>
                <a:lnTo>
                  <a:pt x="504" y="2076"/>
                </a:lnTo>
                <a:lnTo>
                  <a:pt x="512" y="2062"/>
                </a:lnTo>
                <a:lnTo>
                  <a:pt x="520" y="2048"/>
                </a:lnTo>
                <a:lnTo>
                  <a:pt x="524" y="2036"/>
                </a:lnTo>
                <a:lnTo>
                  <a:pt x="524" y="2024"/>
                </a:lnTo>
                <a:lnTo>
                  <a:pt x="524" y="2024"/>
                </a:lnTo>
                <a:lnTo>
                  <a:pt x="516" y="1970"/>
                </a:lnTo>
                <a:lnTo>
                  <a:pt x="512" y="1942"/>
                </a:lnTo>
                <a:lnTo>
                  <a:pt x="510" y="1920"/>
                </a:lnTo>
                <a:lnTo>
                  <a:pt x="510" y="1920"/>
                </a:lnTo>
                <a:lnTo>
                  <a:pt x="512" y="1910"/>
                </a:lnTo>
                <a:lnTo>
                  <a:pt x="514" y="1898"/>
                </a:lnTo>
                <a:lnTo>
                  <a:pt x="524" y="1866"/>
                </a:lnTo>
                <a:lnTo>
                  <a:pt x="542" y="1812"/>
                </a:lnTo>
                <a:lnTo>
                  <a:pt x="542" y="1812"/>
                </a:lnTo>
                <a:lnTo>
                  <a:pt x="550" y="1780"/>
                </a:lnTo>
                <a:lnTo>
                  <a:pt x="560" y="1730"/>
                </a:lnTo>
                <a:lnTo>
                  <a:pt x="574" y="1662"/>
                </a:lnTo>
                <a:lnTo>
                  <a:pt x="574" y="1662"/>
                </a:lnTo>
                <a:lnTo>
                  <a:pt x="584" y="1686"/>
                </a:lnTo>
                <a:lnTo>
                  <a:pt x="610" y="1740"/>
                </a:lnTo>
                <a:lnTo>
                  <a:pt x="624" y="1774"/>
                </a:lnTo>
                <a:lnTo>
                  <a:pt x="638" y="1810"/>
                </a:lnTo>
                <a:lnTo>
                  <a:pt x="648" y="1844"/>
                </a:lnTo>
                <a:lnTo>
                  <a:pt x="654" y="1874"/>
                </a:lnTo>
                <a:lnTo>
                  <a:pt x="654" y="1874"/>
                </a:lnTo>
                <a:lnTo>
                  <a:pt x="660" y="1928"/>
                </a:lnTo>
                <a:lnTo>
                  <a:pt x="664" y="1974"/>
                </a:lnTo>
                <a:lnTo>
                  <a:pt x="666" y="2004"/>
                </a:lnTo>
                <a:lnTo>
                  <a:pt x="664" y="2014"/>
                </a:lnTo>
                <a:lnTo>
                  <a:pt x="664" y="2020"/>
                </a:lnTo>
                <a:lnTo>
                  <a:pt x="664" y="2020"/>
                </a:lnTo>
                <a:lnTo>
                  <a:pt x="662" y="2034"/>
                </a:lnTo>
                <a:lnTo>
                  <a:pt x="660" y="2068"/>
                </a:lnTo>
                <a:lnTo>
                  <a:pt x="658" y="2172"/>
                </a:lnTo>
                <a:lnTo>
                  <a:pt x="656" y="2288"/>
                </a:lnTo>
                <a:lnTo>
                  <a:pt x="654" y="2372"/>
                </a:lnTo>
                <a:lnTo>
                  <a:pt x="654" y="2372"/>
                </a:lnTo>
                <a:lnTo>
                  <a:pt x="654" y="2412"/>
                </a:lnTo>
                <a:lnTo>
                  <a:pt x="656" y="2438"/>
                </a:lnTo>
                <a:lnTo>
                  <a:pt x="656" y="2448"/>
                </a:lnTo>
                <a:lnTo>
                  <a:pt x="654" y="2458"/>
                </a:lnTo>
                <a:lnTo>
                  <a:pt x="650" y="2470"/>
                </a:lnTo>
                <a:lnTo>
                  <a:pt x="646" y="2484"/>
                </a:lnTo>
                <a:lnTo>
                  <a:pt x="646" y="2484"/>
                </a:lnTo>
                <a:lnTo>
                  <a:pt x="634" y="2512"/>
                </a:lnTo>
                <a:lnTo>
                  <a:pt x="624" y="2528"/>
                </a:lnTo>
                <a:lnTo>
                  <a:pt x="616" y="2542"/>
                </a:lnTo>
                <a:lnTo>
                  <a:pt x="612" y="2552"/>
                </a:lnTo>
                <a:lnTo>
                  <a:pt x="610" y="2566"/>
                </a:lnTo>
                <a:lnTo>
                  <a:pt x="610" y="2566"/>
                </a:lnTo>
                <a:lnTo>
                  <a:pt x="602" y="2606"/>
                </a:lnTo>
                <a:lnTo>
                  <a:pt x="596" y="2656"/>
                </a:lnTo>
                <a:lnTo>
                  <a:pt x="594" y="2680"/>
                </a:lnTo>
                <a:lnTo>
                  <a:pt x="596" y="2700"/>
                </a:lnTo>
                <a:lnTo>
                  <a:pt x="598" y="2710"/>
                </a:lnTo>
                <a:lnTo>
                  <a:pt x="600" y="2718"/>
                </a:lnTo>
                <a:lnTo>
                  <a:pt x="604" y="2724"/>
                </a:lnTo>
                <a:lnTo>
                  <a:pt x="610" y="2728"/>
                </a:lnTo>
                <a:lnTo>
                  <a:pt x="610" y="2728"/>
                </a:lnTo>
                <a:lnTo>
                  <a:pt x="616" y="2732"/>
                </a:lnTo>
                <a:lnTo>
                  <a:pt x="624" y="2736"/>
                </a:lnTo>
                <a:lnTo>
                  <a:pt x="648" y="2740"/>
                </a:lnTo>
                <a:lnTo>
                  <a:pt x="676" y="2742"/>
                </a:lnTo>
                <a:lnTo>
                  <a:pt x="706" y="2744"/>
                </a:lnTo>
                <a:lnTo>
                  <a:pt x="734" y="2744"/>
                </a:lnTo>
                <a:lnTo>
                  <a:pt x="762" y="2742"/>
                </a:lnTo>
                <a:lnTo>
                  <a:pt x="782" y="2738"/>
                </a:lnTo>
                <a:lnTo>
                  <a:pt x="790" y="2736"/>
                </a:lnTo>
                <a:lnTo>
                  <a:pt x="794" y="2734"/>
                </a:lnTo>
                <a:lnTo>
                  <a:pt x="794" y="2734"/>
                </a:lnTo>
                <a:lnTo>
                  <a:pt x="798" y="2730"/>
                </a:lnTo>
                <a:lnTo>
                  <a:pt x="802" y="2722"/>
                </a:lnTo>
                <a:lnTo>
                  <a:pt x="808" y="2704"/>
                </a:lnTo>
                <a:lnTo>
                  <a:pt x="816" y="2680"/>
                </a:lnTo>
                <a:lnTo>
                  <a:pt x="822" y="2654"/>
                </a:lnTo>
                <a:lnTo>
                  <a:pt x="826" y="2628"/>
                </a:lnTo>
                <a:lnTo>
                  <a:pt x="828" y="2604"/>
                </a:lnTo>
                <a:lnTo>
                  <a:pt x="828" y="2586"/>
                </a:lnTo>
                <a:lnTo>
                  <a:pt x="828" y="2580"/>
                </a:lnTo>
                <a:lnTo>
                  <a:pt x="826" y="2576"/>
                </a:lnTo>
                <a:lnTo>
                  <a:pt x="826" y="2576"/>
                </a:lnTo>
                <a:lnTo>
                  <a:pt x="816" y="2562"/>
                </a:lnTo>
                <a:lnTo>
                  <a:pt x="802" y="2548"/>
                </a:lnTo>
                <a:lnTo>
                  <a:pt x="796" y="2540"/>
                </a:lnTo>
                <a:lnTo>
                  <a:pt x="790" y="2530"/>
                </a:lnTo>
                <a:lnTo>
                  <a:pt x="786" y="2520"/>
                </a:lnTo>
                <a:lnTo>
                  <a:pt x="786" y="2508"/>
                </a:lnTo>
                <a:lnTo>
                  <a:pt x="786" y="2508"/>
                </a:lnTo>
                <a:lnTo>
                  <a:pt x="788" y="2486"/>
                </a:lnTo>
                <a:lnTo>
                  <a:pt x="796" y="2454"/>
                </a:lnTo>
                <a:lnTo>
                  <a:pt x="820" y="2362"/>
                </a:lnTo>
                <a:lnTo>
                  <a:pt x="870" y="2186"/>
                </a:lnTo>
                <a:lnTo>
                  <a:pt x="870" y="2186"/>
                </a:lnTo>
                <a:lnTo>
                  <a:pt x="884" y="2138"/>
                </a:lnTo>
                <a:lnTo>
                  <a:pt x="890" y="2102"/>
                </a:lnTo>
                <a:lnTo>
                  <a:pt x="894" y="2072"/>
                </a:lnTo>
                <a:lnTo>
                  <a:pt x="894" y="2042"/>
                </a:lnTo>
                <a:lnTo>
                  <a:pt x="894" y="2042"/>
                </a:lnTo>
                <a:lnTo>
                  <a:pt x="892" y="1990"/>
                </a:lnTo>
                <a:lnTo>
                  <a:pt x="888" y="1912"/>
                </a:lnTo>
                <a:lnTo>
                  <a:pt x="882" y="1828"/>
                </a:lnTo>
                <a:lnTo>
                  <a:pt x="880" y="1758"/>
                </a:lnTo>
                <a:lnTo>
                  <a:pt x="880" y="1758"/>
                </a:lnTo>
                <a:lnTo>
                  <a:pt x="876" y="1684"/>
                </a:lnTo>
                <a:lnTo>
                  <a:pt x="870" y="1592"/>
                </a:lnTo>
                <a:lnTo>
                  <a:pt x="862" y="1464"/>
                </a:lnTo>
                <a:lnTo>
                  <a:pt x="862" y="1464"/>
                </a:lnTo>
                <a:lnTo>
                  <a:pt x="858" y="1436"/>
                </a:lnTo>
                <a:lnTo>
                  <a:pt x="850" y="1400"/>
                </a:lnTo>
                <a:lnTo>
                  <a:pt x="834" y="1346"/>
                </a:lnTo>
                <a:lnTo>
                  <a:pt x="834" y="1346"/>
                </a:lnTo>
                <a:lnTo>
                  <a:pt x="828" y="1326"/>
                </a:lnTo>
                <a:lnTo>
                  <a:pt x="814" y="1292"/>
                </a:lnTo>
                <a:lnTo>
                  <a:pt x="794" y="1248"/>
                </a:lnTo>
                <a:lnTo>
                  <a:pt x="794" y="1248"/>
                </a:lnTo>
                <a:lnTo>
                  <a:pt x="800" y="1240"/>
                </a:lnTo>
                <a:lnTo>
                  <a:pt x="810" y="1226"/>
                </a:lnTo>
                <a:lnTo>
                  <a:pt x="822" y="1206"/>
                </a:lnTo>
                <a:lnTo>
                  <a:pt x="824" y="1196"/>
                </a:lnTo>
                <a:lnTo>
                  <a:pt x="826" y="1188"/>
                </a:lnTo>
                <a:lnTo>
                  <a:pt x="826" y="1188"/>
                </a:lnTo>
                <a:lnTo>
                  <a:pt x="812" y="1088"/>
                </a:lnTo>
                <a:lnTo>
                  <a:pt x="798" y="1004"/>
                </a:lnTo>
                <a:lnTo>
                  <a:pt x="798" y="1004"/>
                </a:lnTo>
                <a:lnTo>
                  <a:pt x="810" y="1020"/>
                </a:lnTo>
                <a:lnTo>
                  <a:pt x="820" y="1040"/>
                </a:lnTo>
                <a:lnTo>
                  <a:pt x="836" y="1062"/>
                </a:lnTo>
                <a:lnTo>
                  <a:pt x="856" y="1086"/>
                </a:lnTo>
                <a:lnTo>
                  <a:pt x="876" y="1110"/>
                </a:lnTo>
                <a:lnTo>
                  <a:pt x="900" y="1132"/>
                </a:lnTo>
                <a:lnTo>
                  <a:pt x="912" y="1140"/>
                </a:lnTo>
                <a:lnTo>
                  <a:pt x="926" y="1148"/>
                </a:lnTo>
                <a:lnTo>
                  <a:pt x="926" y="1148"/>
                </a:lnTo>
                <a:lnTo>
                  <a:pt x="938" y="1154"/>
                </a:lnTo>
                <a:lnTo>
                  <a:pt x="954" y="1156"/>
                </a:lnTo>
                <a:lnTo>
                  <a:pt x="972" y="1158"/>
                </a:lnTo>
                <a:lnTo>
                  <a:pt x="990" y="1158"/>
                </a:lnTo>
                <a:lnTo>
                  <a:pt x="1028" y="1154"/>
                </a:lnTo>
                <a:lnTo>
                  <a:pt x="1066" y="1148"/>
                </a:lnTo>
                <a:lnTo>
                  <a:pt x="1100" y="1138"/>
                </a:lnTo>
                <a:lnTo>
                  <a:pt x="1128" y="1130"/>
                </a:lnTo>
                <a:lnTo>
                  <a:pt x="1156" y="1120"/>
                </a:lnTo>
                <a:lnTo>
                  <a:pt x="1196" y="1112"/>
                </a:lnTo>
                <a:lnTo>
                  <a:pt x="1196" y="1112"/>
                </a:lnTo>
                <a:lnTo>
                  <a:pt x="1258" y="1106"/>
                </a:lnTo>
                <a:lnTo>
                  <a:pt x="1304" y="1100"/>
                </a:lnTo>
                <a:lnTo>
                  <a:pt x="1336" y="1094"/>
                </a:lnTo>
                <a:lnTo>
                  <a:pt x="1336" y="1094"/>
                </a:lnTo>
                <a:lnTo>
                  <a:pt x="1350" y="1088"/>
                </a:lnTo>
                <a:lnTo>
                  <a:pt x="1358" y="1082"/>
                </a:lnTo>
                <a:lnTo>
                  <a:pt x="1360" y="1080"/>
                </a:lnTo>
                <a:lnTo>
                  <a:pt x="1360" y="1078"/>
                </a:lnTo>
                <a:lnTo>
                  <a:pt x="1358" y="1076"/>
                </a:lnTo>
                <a:lnTo>
                  <a:pt x="1354" y="1076"/>
                </a:lnTo>
                <a:lnTo>
                  <a:pt x="1354" y="1076"/>
                </a:lnTo>
                <a:lnTo>
                  <a:pt x="1332" y="1072"/>
                </a:lnTo>
                <a:lnTo>
                  <a:pt x="1322" y="1070"/>
                </a:lnTo>
                <a:lnTo>
                  <a:pt x="1322" y="1070"/>
                </a:lnTo>
                <a:lnTo>
                  <a:pt x="1324" y="1068"/>
                </a:lnTo>
                <a:lnTo>
                  <a:pt x="1328" y="1064"/>
                </a:lnTo>
                <a:lnTo>
                  <a:pt x="1330" y="1056"/>
                </a:lnTo>
                <a:lnTo>
                  <a:pt x="1328" y="1052"/>
                </a:lnTo>
                <a:lnTo>
                  <a:pt x="1326" y="1048"/>
                </a:lnTo>
                <a:lnTo>
                  <a:pt x="1326" y="1048"/>
                </a:lnTo>
                <a:lnTo>
                  <a:pt x="1320" y="1042"/>
                </a:lnTo>
                <a:lnTo>
                  <a:pt x="1314" y="1038"/>
                </a:lnTo>
                <a:lnTo>
                  <a:pt x="1304" y="1034"/>
                </a:lnTo>
                <a:lnTo>
                  <a:pt x="1304" y="1034"/>
                </a:lnTo>
                <a:lnTo>
                  <a:pt x="1302" y="1032"/>
                </a:lnTo>
                <a:lnTo>
                  <a:pt x="1300" y="1026"/>
                </a:lnTo>
                <a:lnTo>
                  <a:pt x="1296" y="1018"/>
                </a:lnTo>
                <a:lnTo>
                  <a:pt x="1292" y="1016"/>
                </a:lnTo>
                <a:lnTo>
                  <a:pt x="1286" y="1012"/>
                </a:lnTo>
                <a:lnTo>
                  <a:pt x="1286" y="1012"/>
                </a:lnTo>
                <a:lnTo>
                  <a:pt x="1274" y="1008"/>
                </a:lnTo>
                <a:lnTo>
                  <a:pt x="1268" y="1004"/>
                </a:lnTo>
                <a:lnTo>
                  <a:pt x="1262" y="1000"/>
                </a:lnTo>
                <a:lnTo>
                  <a:pt x="1254" y="998"/>
                </a:lnTo>
                <a:lnTo>
                  <a:pt x="1254" y="998"/>
                </a:lnTo>
                <a:lnTo>
                  <a:pt x="1232" y="994"/>
                </a:lnTo>
                <a:lnTo>
                  <a:pt x="1220" y="994"/>
                </a:lnTo>
                <a:lnTo>
                  <a:pt x="1210" y="994"/>
                </a:lnTo>
                <a:lnTo>
                  <a:pt x="1210" y="994"/>
                </a:lnTo>
                <a:lnTo>
                  <a:pt x="1192" y="998"/>
                </a:lnTo>
                <a:lnTo>
                  <a:pt x="1170" y="1008"/>
                </a:lnTo>
                <a:lnTo>
                  <a:pt x="1142" y="1022"/>
                </a:lnTo>
                <a:lnTo>
                  <a:pt x="1096" y="1022"/>
                </a:lnTo>
                <a:lnTo>
                  <a:pt x="1096" y="1022"/>
                </a:lnTo>
                <a:lnTo>
                  <a:pt x="1072" y="1020"/>
                </a:lnTo>
                <a:lnTo>
                  <a:pt x="1044" y="1018"/>
                </a:lnTo>
                <a:lnTo>
                  <a:pt x="1010" y="1012"/>
                </a:lnTo>
                <a:lnTo>
                  <a:pt x="1010" y="1012"/>
                </a:lnTo>
                <a:lnTo>
                  <a:pt x="1000" y="1006"/>
                </a:lnTo>
                <a:lnTo>
                  <a:pt x="980" y="990"/>
                </a:lnTo>
                <a:lnTo>
                  <a:pt x="970" y="978"/>
                </a:lnTo>
                <a:lnTo>
                  <a:pt x="960" y="966"/>
                </a:lnTo>
                <a:lnTo>
                  <a:pt x="950" y="954"/>
                </a:lnTo>
                <a:lnTo>
                  <a:pt x="944" y="940"/>
                </a:lnTo>
                <a:lnTo>
                  <a:pt x="944" y="940"/>
                </a:lnTo>
                <a:lnTo>
                  <a:pt x="918" y="870"/>
                </a:lnTo>
                <a:lnTo>
                  <a:pt x="902" y="826"/>
                </a:lnTo>
                <a:lnTo>
                  <a:pt x="930" y="808"/>
                </a:lnTo>
                <a:lnTo>
                  <a:pt x="930" y="808"/>
                </a:lnTo>
                <a:lnTo>
                  <a:pt x="928" y="792"/>
                </a:lnTo>
                <a:lnTo>
                  <a:pt x="926" y="752"/>
                </a:lnTo>
                <a:lnTo>
                  <a:pt x="922" y="730"/>
                </a:lnTo>
                <a:lnTo>
                  <a:pt x="918" y="706"/>
                </a:lnTo>
                <a:lnTo>
                  <a:pt x="912" y="684"/>
                </a:lnTo>
                <a:lnTo>
                  <a:pt x="902" y="664"/>
                </a:lnTo>
                <a:lnTo>
                  <a:pt x="902" y="664"/>
                </a:lnTo>
                <a:lnTo>
                  <a:pt x="892" y="648"/>
                </a:lnTo>
                <a:lnTo>
                  <a:pt x="882" y="636"/>
                </a:lnTo>
                <a:lnTo>
                  <a:pt x="860" y="612"/>
                </a:lnTo>
                <a:lnTo>
                  <a:pt x="840" y="592"/>
                </a:lnTo>
                <a:lnTo>
                  <a:pt x="822" y="574"/>
                </a:lnTo>
                <a:lnTo>
                  <a:pt x="822" y="574"/>
                </a:lnTo>
                <a:lnTo>
                  <a:pt x="800" y="554"/>
                </a:lnTo>
                <a:lnTo>
                  <a:pt x="774" y="536"/>
                </a:lnTo>
                <a:lnTo>
                  <a:pt x="744" y="516"/>
                </a:lnTo>
                <a:lnTo>
                  <a:pt x="744" y="516"/>
                </a:lnTo>
                <a:lnTo>
                  <a:pt x="724" y="510"/>
                </a:lnTo>
                <a:lnTo>
                  <a:pt x="710" y="506"/>
                </a:lnTo>
                <a:lnTo>
                  <a:pt x="700" y="502"/>
                </a:lnTo>
                <a:lnTo>
                  <a:pt x="700" y="502"/>
                </a:lnTo>
                <a:lnTo>
                  <a:pt x="650" y="470"/>
                </a:lnTo>
                <a:lnTo>
                  <a:pt x="640" y="370"/>
                </a:lnTo>
                <a:lnTo>
                  <a:pt x="640" y="370"/>
                </a:lnTo>
                <a:lnTo>
                  <a:pt x="642" y="372"/>
                </a:lnTo>
                <a:lnTo>
                  <a:pt x="646" y="376"/>
                </a:lnTo>
                <a:lnTo>
                  <a:pt x="652" y="378"/>
                </a:lnTo>
                <a:lnTo>
                  <a:pt x="658" y="378"/>
                </a:lnTo>
                <a:lnTo>
                  <a:pt x="666" y="378"/>
                </a:lnTo>
                <a:lnTo>
                  <a:pt x="676" y="376"/>
                </a:lnTo>
                <a:lnTo>
                  <a:pt x="676" y="376"/>
                </a:lnTo>
                <a:lnTo>
                  <a:pt x="682" y="372"/>
                </a:lnTo>
                <a:lnTo>
                  <a:pt x="688" y="366"/>
                </a:lnTo>
                <a:lnTo>
                  <a:pt x="694" y="358"/>
                </a:lnTo>
                <a:lnTo>
                  <a:pt x="698" y="348"/>
                </a:lnTo>
                <a:lnTo>
                  <a:pt x="708" y="324"/>
                </a:lnTo>
                <a:lnTo>
                  <a:pt x="714" y="296"/>
                </a:lnTo>
                <a:lnTo>
                  <a:pt x="724" y="248"/>
                </a:lnTo>
                <a:lnTo>
                  <a:pt x="726" y="226"/>
                </a:lnTo>
                <a:lnTo>
                  <a:pt x="722" y="150"/>
                </a:lnTo>
                <a:lnTo>
                  <a:pt x="722" y="150"/>
                </a:lnTo>
                <a:lnTo>
                  <a:pt x="726" y="148"/>
                </a:lnTo>
                <a:lnTo>
                  <a:pt x="730" y="146"/>
                </a:lnTo>
                <a:lnTo>
                  <a:pt x="732" y="142"/>
                </a:lnTo>
                <a:lnTo>
                  <a:pt x="730" y="140"/>
                </a:lnTo>
                <a:lnTo>
                  <a:pt x="728" y="136"/>
                </a:lnTo>
                <a:lnTo>
                  <a:pt x="722" y="132"/>
                </a:lnTo>
                <a:lnTo>
                  <a:pt x="722" y="132"/>
                </a:lnTo>
                <a:lnTo>
                  <a:pt x="710" y="124"/>
                </a:lnTo>
                <a:lnTo>
                  <a:pt x="702" y="120"/>
                </a:lnTo>
                <a:lnTo>
                  <a:pt x="700" y="120"/>
                </a:lnTo>
                <a:lnTo>
                  <a:pt x="700" y="118"/>
                </a:lnTo>
                <a:lnTo>
                  <a:pt x="700" y="118"/>
                </a:lnTo>
                <a:lnTo>
                  <a:pt x="698" y="108"/>
                </a:lnTo>
                <a:lnTo>
                  <a:pt x="692" y="88"/>
                </a:lnTo>
                <a:lnTo>
                  <a:pt x="680" y="64"/>
                </a:lnTo>
                <a:lnTo>
                  <a:pt x="672" y="52"/>
                </a:lnTo>
                <a:lnTo>
                  <a:pt x="664" y="40"/>
                </a:lnTo>
                <a:lnTo>
                  <a:pt x="664" y="40"/>
                </a:lnTo>
                <a:lnTo>
                  <a:pt x="652" y="32"/>
                </a:lnTo>
                <a:lnTo>
                  <a:pt x="640" y="24"/>
                </a:lnTo>
                <a:lnTo>
                  <a:pt x="626" y="16"/>
                </a:lnTo>
                <a:lnTo>
                  <a:pt x="612" y="10"/>
                </a:lnTo>
                <a:lnTo>
                  <a:pt x="596" y="6"/>
                </a:lnTo>
                <a:lnTo>
                  <a:pt x="578" y="2"/>
                </a:lnTo>
                <a:lnTo>
                  <a:pt x="560" y="0"/>
                </a:lnTo>
                <a:lnTo>
                  <a:pt x="542" y="0"/>
                </a:lnTo>
                <a:lnTo>
                  <a:pt x="542" y="0"/>
                </a:lnTo>
                <a:lnTo>
                  <a:pt x="522" y="2"/>
                </a:lnTo>
                <a:lnTo>
                  <a:pt x="504" y="8"/>
                </a:lnTo>
                <a:lnTo>
                  <a:pt x="484" y="14"/>
                </a:lnTo>
                <a:lnTo>
                  <a:pt x="466" y="22"/>
                </a:lnTo>
                <a:lnTo>
                  <a:pt x="450" y="32"/>
                </a:lnTo>
                <a:lnTo>
                  <a:pt x="434" y="42"/>
                </a:lnTo>
                <a:lnTo>
                  <a:pt x="420" y="52"/>
                </a:lnTo>
                <a:lnTo>
                  <a:pt x="410" y="64"/>
                </a:lnTo>
                <a:lnTo>
                  <a:pt x="410" y="64"/>
                </a:lnTo>
                <a:lnTo>
                  <a:pt x="404" y="76"/>
                </a:lnTo>
                <a:lnTo>
                  <a:pt x="396" y="88"/>
                </a:lnTo>
                <a:lnTo>
                  <a:pt x="386" y="118"/>
                </a:lnTo>
                <a:lnTo>
                  <a:pt x="370" y="186"/>
                </a:lnTo>
                <a:lnTo>
                  <a:pt x="370" y="186"/>
                </a:lnTo>
                <a:lnTo>
                  <a:pt x="366" y="204"/>
                </a:lnTo>
                <a:lnTo>
                  <a:pt x="364" y="226"/>
                </a:lnTo>
                <a:lnTo>
                  <a:pt x="364" y="248"/>
                </a:lnTo>
                <a:lnTo>
                  <a:pt x="366" y="270"/>
                </a:lnTo>
                <a:lnTo>
                  <a:pt x="368" y="292"/>
                </a:lnTo>
                <a:lnTo>
                  <a:pt x="370" y="310"/>
                </a:lnTo>
                <a:lnTo>
                  <a:pt x="374" y="326"/>
                </a:lnTo>
                <a:lnTo>
                  <a:pt x="380" y="334"/>
                </a:lnTo>
                <a:lnTo>
                  <a:pt x="380" y="334"/>
                </a:lnTo>
                <a:lnTo>
                  <a:pt x="386" y="344"/>
                </a:lnTo>
                <a:lnTo>
                  <a:pt x="388" y="350"/>
                </a:lnTo>
                <a:lnTo>
                  <a:pt x="390" y="354"/>
                </a:lnTo>
                <a:lnTo>
                  <a:pt x="392" y="358"/>
                </a:lnTo>
                <a:lnTo>
                  <a:pt x="392" y="3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4287489-E3CC-402C-AA23-850B9DAF462F}"/>
              </a:ext>
            </a:extLst>
          </p:cNvPr>
          <p:cNvSpPr>
            <a:spLocks/>
          </p:cNvSpPr>
          <p:nvPr/>
        </p:nvSpPr>
        <p:spPr bwMode="auto">
          <a:xfrm>
            <a:off x="2187630" y="4971467"/>
            <a:ext cx="1670717" cy="1113429"/>
          </a:xfrm>
          <a:custGeom>
            <a:avLst/>
            <a:gdLst>
              <a:gd name="T0" fmla="*/ 538 w 1454"/>
              <a:gd name="T1" fmla="*/ 278 h 969"/>
              <a:gd name="T2" fmla="*/ 498 w 1454"/>
              <a:gd name="T3" fmla="*/ 320 h 969"/>
              <a:gd name="T4" fmla="*/ 454 w 1454"/>
              <a:gd name="T5" fmla="*/ 370 h 969"/>
              <a:gd name="T6" fmla="*/ 373 w 1454"/>
              <a:gd name="T7" fmla="*/ 585 h 969"/>
              <a:gd name="T8" fmla="*/ 318 w 1454"/>
              <a:gd name="T9" fmla="*/ 657 h 969"/>
              <a:gd name="T10" fmla="*/ 211 w 1454"/>
              <a:gd name="T11" fmla="*/ 680 h 969"/>
              <a:gd name="T12" fmla="*/ 121 w 1454"/>
              <a:gd name="T13" fmla="*/ 702 h 969"/>
              <a:gd name="T14" fmla="*/ 54 w 1454"/>
              <a:gd name="T15" fmla="*/ 680 h 969"/>
              <a:gd name="T16" fmla="*/ 31 w 1454"/>
              <a:gd name="T17" fmla="*/ 763 h 969"/>
              <a:gd name="T18" fmla="*/ 3 w 1454"/>
              <a:gd name="T19" fmla="*/ 864 h 969"/>
              <a:gd name="T20" fmla="*/ 25 w 1454"/>
              <a:gd name="T21" fmla="*/ 953 h 969"/>
              <a:gd name="T22" fmla="*/ 70 w 1454"/>
              <a:gd name="T23" fmla="*/ 968 h 969"/>
              <a:gd name="T24" fmla="*/ 111 w 1454"/>
              <a:gd name="T25" fmla="*/ 904 h 969"/>
              <a:gd name="T26" fmla="*/ 128 w 1454"/>
              <a:gd name="T27" fmla="*/ 845 h 969"/>
              <a:gd name="T28" fmla="*/ 149 w 1454"/>
              <a:gd name="T29" fmla="*/ 826 h 969"/>
              <a:gd name="T30" fmla="*/ 190 w 1454"/>
              <a:gd name="T31" fmla="*/ 799 h 969"/>
              <a:gd name="T32" fmla="*/ 401 w 1454"/>
              <a:gd name="T33" fmla="*/ 789 h 969"/>
              <a:gd name="T34" fmla="*/ 489 w 1454"/>
              <a:gd name="T35" fmla="*/ 729 h 969"/>
              <a:gd name="T36" fmla="*/ 771 w 1454"/>
              <a:gd name="T37" fmla="*/ 600 h 969"/>
              <a:gd name="T38" fmla="*/ 880 w 1454"/>
              <a:gd name="T39" fmla="*/ 662 h 969"/>
              <a:gd name="T40" fmla="*/ 865 w 1454"/>
              <a:gd name="T41" fmla="*/ 707 h 969"/>
              <a:gd name="T42" fmla="*/ 817 w 1454"/>
              <a:gd name="T43" fmla="*/ 809 h 969"/>
              <a:gd name="T44" fmla="*/ 798 w 1454"/>
              <a:gd name="T45" fmla="*/ 860 h 969"/>
              <a:gd name="T46" fmla="*/ 811 w 1454"/>
              <a:gd name="T47" fmla="*/ 922 h 969"/>
              <a:gd name="T48" fmla="*/ 908 w 1454"/>
              <a:gd name="T49" fmla="*/ 923 h 969"/>
              <a:gd name="T50" fmla="*/ 1024 w 1454"/>
              <a:gd name="T51" fmla="*/ 915 h 969"/>
              <a:gd name="T52" fmla="*/ 1021 w 1454"/>
              <a:gd name="T53" fmla="*/ 873 h 969"/>
              <a:gd name="T54" fmla="*/ 1032 w 1454"/>
              <a:gd name="T55" fmla="*/ 856 h 969"/>
              <a:gd name="T56" fmla="*/ 939 w 1454"/>
              <a:gd name="T57" fmla="*/ 821 h 969"/>
              <a:gd name="T58" fmla="*/ 997 w 1454"/>
              <a:gd name="T59" fmla="*/ 723 h 969"/>
              <a:gd name="T60" fmla="*/ 1022 w 1454"/>
              <a:gd name="T61" fmla="*/ 653 h 969"/>
              <a:gd name="T62" fmla="*/ 963 w 1454"/>
              <a:gd name="T63" fmla="*/ 540 h 969"/>
              <a:gd name="T64" fmla="*/ 858 w 1454"/>
              <a:gd name="T65" fmla="*/ 424 h 969"/>
              <a:gd name="T66" fmla="*/ 991 w 1454"/>
              <a:gd name="T67" fmla="*/ 374 h 969"/>
              <a:gd name="T68" fmla="*/ 1044 w 1454"/>
              <a:gd name="T69" fmla="*/ 403 h 969"/>
              <a:gd name="T70" fmla="*/ 1066 w 1454"/>
              <a:gd name="T71" fmla="*/ 414 h 969"/>
              <a:gd name="T72" fmla="*/ 1151 w 1454"/>
              <a:gd name="T73" fmla="*/ 554 h 969"/>
              <a:gd name="T74" fmla="*/ 1288 w 1454"/>
              <a:gd name="T75" fmla="*/ 675 h 969"/>
              <a:gd name="T76" fmla="*/ 1341 w 1454"/>
              <a:gd name="T77" fmla="*/ 719 h 969"/>
              <a:gd name="T78" fmla="*/ 1365 w 1454"/>
              <a:gd name="T79" fmla="*/ 735 h 969"/>
              <a:gd name="T80" fmla="*/ 1386 w 1454"/>
              <a:gd name="T81" fmla="*/ 717 h 969"/>
              <a:gd name="T82" fmla="*/ 1444 w 1454"/>
              <a:gd name="T83" fmla="*/ 758 h 969"/>
              <a:gd name="T84" fmla="*/ 1454 w 1454"/>
              <a:gd name="T85" fmla="*/ 741 h 969"/>
              <a:gd name="T86" fmla="*/ 1408 w 1454"/>
              <a:gd name="T87" fmla="*/ 689 h 969"/>
              <a:gd name="T88" fmla="*/ 1344 w 1454"/>
              <a:gd name="T89" fmla="*/ 646 h 969"/>
              <a:gd name="T90" fmla="*/ 1182 w 1454"/>
              <a:gd name="T91" fmla="*/ 458 h 969"/>
              <a:gd name="T92" fmla="*/ 1149 w 1454"/>
              <a:gd name="T93" fmla="*/ 391 h 969"/>
              <a:gd name="T94" fmla="*/ 1086 w 1454"/>
              <a:gd name="T95" fmla="*/ 265 h 969"/>
              <a:gd name="T96" fmla="*/ 1046 w 1454"/>
              <a:gd name="T97" fmla="*/ 205 h 969"/>
              <a:gd name="T98" fmla="*/ 1064 w 1454"/>
              <a:gd name="T99" fmla="*/ 169 h 969"/>
              <a:gd name="T100" fmla="*/ 1067 w 1454"/>
              <a:gd name="T101" fmla="*/ 142 h 969"/>
              <a:gd name="T102" fmla="*/ 1046 w 1454"/>
              <a:gd name="T103" fmla="*/ 73 h 969"/>
              <a:gd name="T104" fmla="*/ 995 w 1454"/>
              <a:gd name="T105" fmla="*/ 13 h 969"/>
              <a:gd name="T106" fmla="*/ 905 w 1454"/>
              <a:gd name="T107" fmla="*/ 5 h 969"/>
              <a:gd name="T108" fmla="*/ 845 w 1454"/>
              <a:gd name="T109" fmla="*/ 41 h 969"/>
              <a:gd name="T110" fmla="*/ 831 w 1454"/>
              <a:gd name="T111" fmla="*/ 135 h 969"/>
              <a:gd name="T112" fmla="*/ 780 w 1454"/>
              <a:gd name="T113" fmla="*/ 165 h 969"/>
              <a:gd name="T114" fmla="*/ 648 w 1454"/>
              <a:gd name="T115" fmla="*/ 214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4" h="969">
                <a:moveTo>
                  <a:pt x="605" y="242"/>
                </a:moveTo>
                <a:lnTo>
                  <a:pt x="605" y="242"/>
                </a:lnTo>
                <a:lnTo>
                  <a:pt x="597" y="244"/>
                </a:lnTo>
                <a:lnTo>
                  <a:pt x="579" y="252"/>
                </a:lnTo>
                <a:lnTo>
                  <a:pt x="556" y="265"/>
                </a:lnTo>
                <a:lnTo>
                  <a:pt x="546" y="271"/>
                </a:lnTo>
                <a:lnTo>
                  <a:pt x="538" y="278"/>
                </a:lnTo>
                <a:lnTo>
                  <a:pt x="538" y="278"/>
                </a:lnTo>
                <a:lnTo>
                  <a:pt x="527" y="290"/>
                </a:lnTo>
                <a:lnTo>
                  <a:pt x="518" y="300"/>
                </a:lnTo>
                <a:lnTo>
                  <a:pt x="513" y="307"/>
                </a:lnTo>
                <a:lnTo>
                  <a:pt x="507" y="311"/>
                </a:lnTo>
                <a:lnTo>
                  <a:pt x="507" y="311"/>
                </a:lnTo>
                <a:lnTo>
                  <a:pt x="503" y="314"/>
                </a:lnTo>
                <a:lnTo>
                  <a:pt x="501" y="317"/>
                </a:lnTo>
                <a:lnTo>
                  <a:pt x="498" y="320"/>
                </a:lnTo>
                <a:lnTo>
                  <a:pt x="492" y="327"/>
                </a:lnTo>
                <a:lnTo>
                  <a:pt x="492" y="327"/>
                </a:lnTo>
                <a:lnTo>
                  <a:pt x="483" y="334"/>
                </a:lnTo>
                <a:lnTo>
                  <a:pt x="478" y="338"/>
                </a:lnTo>
                <a:lnTo>
                  <a:pt x="472" y="342"/>
                </a:lnTo>
                <a:lnTo>
                  <a:pt x="467" y="348"/>
                </a:lnTo>
                <a:lnTo>
                  <a:pt x="461" y="358"/>
                </a:lnTo>
                <a:lnTo>
                  <a:pt x="454" y="370"/>
                </a:lnTo>
                <a:lnTo>
                  <a:pt x="447" y="387"/>
                </a:lnTo>
                <a:lnTo>
                  <a:pt x="447" y="387"/>
                </a:lnTo>
                <a:lnTo>
                  <a:pt x="428" y="437"/>
                </a:lnTo>
                <a:lnTo>
                  <a:pt x="407" y="498"/>
                </a:lnTo>
                <a:lnTo>
                  <a:pt x="387" y="553"/>
                </a:lnTo>
                <a:lnTo>
                  <a:pt x="379" y="573"/>
                </a:lnTo>
                <a:lnTo>
                  <a:pt x="373" y="585"/>
                </a:lnTo>
                <a:lnTo>
                  <a:pt x="373" y="585"/>
                </a:lnTo>
                <a:lnTo>
                  <a:pt x="348" y="627"/>
                </a:lnTo>
                <a:lnTo>
                  <a:pt x="336" y="645"/>
                </a:lnTo>
                <a:lnTo>
                  <a:pt x="330" y="652"/>
                </a:lnTo>
                <a:lnTo>
                  <a:pt x="330" y="652"/>
                </a:lnTo>
                <a:lnTo>
                  <a:pt x="333" y="652"/>
                </a:lnTo>
                <a:lnTo>
                  <a:pt x="324" y="656"/>
                </a:lnTo>
                <a:lnTo>
                  <a:pt x="324" y="656"/>
                </a:lnTo>
                <a:lnTo>
                  <a:pt x="318" y="657"/>
                </a:lnTo>
                <a:lnTo>
                  <a:pt x="309" y="658"/>
                </a:lnTo>
                <a:lnTo>
                  <a:pt x="288" y="658"/>
                </a:lnTo>
                <a:lnTo>
                  <a:pt x="266" y="658"/>
                </a:lnTo>
                <a:lnTo>
                  <a:pt x="256" y="659"/>
                </a:lnTo>
                <a:lnTo>
                  <a:pt x="247" y="662"/>
                </a:lnTo>
                <a:lnTo>
                  <a:pt x="247" y="662"/>
                </a:lnTo>
                <a:lnTo>
                  <a:pt x="232" y="669"/>
                </a:lnTo>
                <a:lnTo>
                  <a:pt x="211" y="680"/>
                </a:lnTo>
                <a:lnTo>
                  <a:pt x="192" y="691"/>
                </a:lnTo>
                <a:lnTo>
                  <a:pt x="175" y="698"/>
                </a:lnTo>
                <a:lnTo>
                  <a:pt x="175" y="698"/>
                </a:lnTo>
                <a:lnTo>
                  <a:pt x="145" y="708"/>
                </a:lnTo>
                <a:lnTo>
                  <a:pt x="128" y="713"/>
                </a:lnTo>
                <a:lnTo>
                  <a:pt x="128" y="713"/>
                </a:lnTo>
                <a:lnTo>
                  <a:pt x="127" y="710"/>
                </a:lnTo>
                <a:lnTo>
                  <a:pt x="121" y="702"/>
                </a:lnTo>
                <a:lnTo>
                  <a:pt x="118" y="698"/>
                </a:lnTo>
                <a:lnTo>
                  <a:pt x="111" y="693"/>
                </a:lnTo>
                <a:lnTo>
                  <a:pt x="104" y="690"/>
                </a:lnTo>
                <a:lnTo>
                  <a:pt x="96" y="686"/>
                </a:lnTo>
                <a:lnTo>
                  <a:pt x="96" y="686"/>
                </a:lnTo>
                <a:lnTo>
                  <a:pt x="79" y="681"/>
                </a:lnTo>
                <a:lnTo>
                  <a:pt x="65" y="679"/>
                </a:lnTo>
                <a:lnTo>
                  <a:pt x="54" y="680"/>
                </a:lnTo>
                <a:lnTo>
                  <a:pt x="51" y="681"/>
                </a:lnTo>
                <a:lnTo>
                  <a:pt x="47" y="683"/>
                </a:lnTo>
                <a:lnTo>
                  <a:pt x="47" y="683"/>
                </a:lnTo>
                <a:lnTo>
                  <a:pt x="45" y="685"/>
                </a:lnTo>
                <a:lnTo>
                  <a:pt x="43" y="687"/>
                </a:lnTo>
                <a:lnTo>
                  <a:pt x="41" y="696"/>
                </a:lnTo>
                <a:lnTo>
                  <a:pt x="36" y="719"/>
                </a:lnTo>
                <a:lnTo>
                  <a:pt x="31" y="763"/>
                </a:lnTo>
                <a:lnTo>
                  <a:pt x="31" y="763"/>
                </a:lnTo>
                <a:lnTo>
                  <a:pt x="25" y="788"/>
                </a:lnTo>
                <a:lnTo>
                  <a:pt x="22" y="800"/>
                </a:lnTo>
                <a:lnTo>
                  <a:pt x="19" y="808"/>
                </a:lnTo>
                <a:lnTo>
                  <a:pt x="19" y="808"/>
                </a:lnTo>
                <a:lnTo>
                  <a:pt x="14" y="822"/>
                </a:lnTo>
                <a:lnTo>
                  <a:pt x="7" y="849"/>
                </a:lnTo>
                <a:lnTo>
                  <a:pt x="3" y="864"/>
                </a:lnTo>
                <a:lnTo>
                  <a:pt x="1" y="878"/>
                </a:lnTo>
                <a:lnTo>
                  <a:pt x="0" y="890"/>
                </a:lnTo>
                <a:lnTo>
                  <a:pt x="1" y="899"/>
                </a:lnTo>
                <a:lnTo>
                  <a:pt x="1" y="899"/>
                </a:lnTo>
                <a:lnTo>
                  <a:pt x="7" y="918"/>
                </a:lnTo>
                <a:lnTo>
                  <a:pt x="11" y="930"/>
                </a:lnTo>
                <a:lnTo>
                  <a:pt x="17" y="942"/>
                </a:lnTo>
                <a:lnTo>
                  <a:pt x="25" y="953"/>
                </a:lnTo>
                <a:lnTo>
                  <a:pt x="29" y="958"/>
                </a:lnTo>
                <a:lnTo>
                  <a:pt x="35" y="963"/>
                </a:lnTo>
                <a:lnTo>
                  <a:pt x="40" y="966"/>
                </a:lnTo>
                <a:lnTo>
                  <a:pt x="47" y="968"/>
                </a:lnTo>
                <a:lnTo>
                  <a:pt x="54" y="969"/>
                </a:lnTo>
                <a:lnTo>
                  <a:pt x="62" y="969"/>
                </a:lnTo>
                <a:lnTo>
                  <a:pt x="62" y="969"/>
                </a:lnTo>
                <a:lnTo>
                  <a:pt x="70" y="968"/>
                </a:lnTo>
                <a:lnTo>
                  <a:pt x="76" y="966"/>
                </a:lnTo>
                <a:lnTo>
                  <a:pt x="82" y="962"/>
                </a:lnTo>
                <a:lnTo>
                  <a:pt x="88" y="957"/>
                </a:lnTo>
                <a:lnTo>
                  <a:pt x="93" y="951"/>
                </a:lnTo>
                <a:lnTo>
                  <a:pt x="97" y="945"/>
                </a:lnTo>
                <a:lnTo>
                  <a:pt x="103" y="932"/>
                </a:lnTo>
                <a:lnTo>
                  <a:pt x="108" y="917"/>
                </a:lnTo>
                <a:lnTo>
                  <a:pt x="111" y="904"/>
                </a:lnTo>
                <a:lnTo>
                  <a:pt x="114" y="884"/>
                </a:lnTo>
                <a:lnTo>
                  <a:pt x="114" y="884"/>
                </a:lnTo>
                <a:lnTo>
                  <a:pt x="116" y="872"/>
                </a:lnTo>
                <a:lnTo>
                  <a:pt x="119" y="862"/>
                </a:lnTo>
                <a:lnTo>
                  <a:pt x="122" y="854"/>
                </a:lnTo>
                <a:lnTo>
                  <a:pt x="126" y="848"/>
                </a:lnTo>
                <a:lnTo>
                  <a:pt x="126" y="848"/>
                </a:lnTo>
                <a:lnTo>
                  <a:pt x="128" y="845"/>
                </a:lnTo>
                <a:lnTo>
                  <a:pt x="131" y="844"/>
                </a:lnTo>
                <a:lnTo>
                  <a:pt x="137" y="843"/>
                </a:lnTo>
                <a:lnTo>
                  <a:pt x="143" y="840"/>
                </a:lnTo>
                <a:lnTo>
                  <a:pt x="145" y="840"/>
                </a:lnTo>
                <a:lnTo>
                  <a:pt x="148" y="838"/>
                </a:lnTo>
                <a:lnTo>
                  <a:pt x="148" y="838"/>
                </a:lnTo>
                <a:lnTo>
                  <a:pt x="149" y="833"/>
                </a:lnTo>
                <a:lnTo>
                  <a:pt x="149" y="826"/>
                </a:lnTo>
                <a:lnTo>
                  <a:pt x="149" y="820"/>
                </a:lnTo>
                <a:lnTo>
                  <a:pt x="150" y="817"/>
                </a:lnTo>
                <a:lnTo>
                  <a:pt x="150" y="817"/>
                </a:lnTo>
                <a:lnTo>
                  <a:pt x="154" y="814"/>
                </a:lnTo>
                <a:lnTo>
                  <a:pt x="165" y="806"/>
                </a:lnTo>
                <a:lnTo>
                  <a:pt x="172" y="804"/>
                </a:lnTo>
                <a:lnTo>
                  <a:pt x="181" y="800"/>
                </a:lnTo>
                <a:lnTo>
                  <a:pt x="190" y="799"/>
                </a:lnTo>
                <a:lnTo>
                  <a:pt x="203" y="799"/>
                </a:lnTo>
                <a:lnTo>
                  <a:pt x="203" y="799"/>
                </a:lnTo>
                <a:lnTo>
                  <a:pt x="241" y="799"/>
                </a:lnTo>
                <a:lnTo>
                  <a:pt x="300" y="799"/>
                </a:lnTo>
                <a:lnTo>
                  <a:pt x="330" y="798"/>
                </a:lnTo>
                <a:lnTo>
                  <a:pt x="359" y="796"/>
                </a:lnTo>
                <a:lnTo>
                  <a:pt x="384" y="793"/>
                </a:lnTo>
                <a:lnTo>
                  <a:pt x="401" y="789"/>
                </a:lnTo>
                <a:lnTo>
                  <a:pt x="401" y="789"/>
                </a:lnTo>
                <a:lnTo>
                  <a:pt x="415" y="785"/>
                </a:lnTo>
                <a:lnTo>
                  <a:pt x="428" y="776"/>
                </a:lnTo>
                <a:lnTo>
                  <a:pt x="443" y="768"/>
                </a:lnTo>
                <a:lnTo>
                  <a:pt x="455" y="759"/>
                </a:lnTo>
                <a:lnTo>
                  <a:pt x="477" y="741"/>
                </a:lnTo>
                <a:lnTo>
                  <a:pt x="489" y="729"/>
                </a:lnTo>
                <a:lnTo>
                  <a:pt x="489" y="729"/>
                </a:lnTo>
                <a:lnTo>
                  <a:pt x="518" y="697"/>
                </a:lnTo>
                <a:lnTo>
                  <a:pt x="577" y="639"/>
                </a:lnTo>
                <a:lnTo>
                  <a:pt x="660" y="555"/>
                </a:lnTo>
                <a:lnTo>
                  <a:pt x="660" y="555"/>
                </a:lnTo>
                <a:lnTo>
                  <a:pt x="670" y="559"/>
                </a:lnTo>
                <a:lnTo>
                  <a:pt x="694" y="568"/>
                </a:lnTo>
                <a:lnTo>
                  <a:pt x="730" y="583"/>
                </a:lnTo>
                <a:lnTo>
                  <a:pt x="771" y="600"/>
                </a:lnTo>
                <a:lnTo>
                  <a:pt x="811" y="618"/>
                </a:lnTo>
                <a:lnTo>
                  <a:pt x="846" y="635"/>
                </a:lnTo>
                <a:lnTo>
                  <a:pt x="860" y="644"/>
                </a:lnTo>
                <a:lnTo>
                  <a:pt x="871" y="651"/>
                </a:lnTo>
                <a:lnTo>
                  <a:pt x="878" y="657"/>
                </a:lnTo>
                <a:lnTo>
                  <a:pt x="879" y="659"/>
                </a:lnTo>
                <a:lnTo>
                  <a:pt x="880" y="662"/>
                </a:lnTo>
                <a:lnTo>
                  <a:pt x="880" y="662"/>
                </a:lnTo>
                <a:lnTo>
                  <a:pt x="880" y="673"/>
                </a:lnTo>
                <a:lnTo>
                  <a:pt x="882" y="678"/>
                </a:lnTo>
                <a:lnTo>
                  <a:pt x="882" y="680"/>
                </a:lnTo>
                <a:lnTo>
                  <a:pt x="880" y="683"/>
                </a:lnTo>
                <a:lnTo>
                  <a:pt x="874" y="692"/>
                </a:lnTo>
                <a:lnTo>
                  <a:pt x="874" y="692"/>
                </a:lnTo>
                <a:lnTo>
                  <a:pt x="869" y="700"/>
                </a:lnTo>
                <a:lnTo>
                  <a:pt x="865" y="707"/>
                </a:lnTo>
                <a:lnTo>
                  <a:pt x="858" y="723"/>
                </a:lnTo>
                <a:lnTo>
                  <a:pt x="851" y="741"/>
                </a:lnTo>
                <a:lnTo>
                  <a:pt x="840" y="763"/>
                </a:lnTo>
                <a:lnTo>
                  <a:pt x="840" y="763"/>
                </a:lnTo>
                <a:lnTo>
                  <a:pt x="823" y="793"/>
                </a:lnTo>
                <a:lnTo>
                  <a:pt x="818" y="805"/>
                </a:lnTo>
                <a:lnTo>
                  <a:pt x="818" y="805"/>
                </a:lnTo>
                <a:lnTo>
                  <a:pt x="817" y="809"/>
                </a:lnTo>
                <a:lnTo>
                  <a:pt x="812" y="813"/>
                </a:lnTo>
                <a:lnTo>
                  <a:pt x="804" y="820"/>
                </a:lnTo>
                <a:lnTo>
                  <a:pt x="804" y="820"/>
                </a:lnTo>
                <a:lnTo>
                  <a:pt x="801" y="822"/>
                </a:lnTo>
                <a:lnTo>
                  <a:pt x="800" y="826"/>
                </a:lnTo>
                <a:lnTo>
                  <a:pt x="799" y="834"/>
                </a:lnTo>
                <a:lnTo>
                  <a:pt x="799" y="845"/>
                </a:lnTo>
                <a:lnTo>
                  <a:pt x="798" y="860"/>
                </a:lnTo>
                <a:lnTo>
                  <a:pt x="798" y="860"/>
                </a:lnTo>
                <a:lnTo>
                  <a:pt x="795" y="877"/>
                </a:lnTo>
                <a:lnTo>
                  <a:pt x="795" y="885"/>
                </a:lnTo>
                <a:lnTo>
                  <a:pt x="797" y="895"/>
                </a:lnTo>
                <a:lnTo>
                  <a:pt x="799" y="904"/>
                </a:lnTo>
                <a:lnTo>
                  <a:pt x="803" y="912"/>
                </a:lnTo>
                <a:lnTo>
                  <a:pt x="807" y="918"/>
                </a:lnTo>
                <a:lnTo>
                  <a:pt x="811" y="922"/>
                </a:lnTo>
                <a:lnTo>
                  <a:pt x="816" y="923"/>
                </a:lnTo>
                <a:lnTo>
                  <a:pt x="816" y="923"/>
                </a:lnTo>
                <a:lnTo>
                  <a:pt x="821" y="925"/>
                </a:lnTo>
                <a:lnTo>
                  <a:pt x="827" y="927"/>
                </a:lnTo>
                <a:lnTo>
                  <a:pt x="841" y="928"/>
                </a:lnTo>
                <a:lnTo>
                  <a:pt x="858" y="928"/>
                </a:lnTo>
                <a:lnTo>
                  <a:pt x="875" y="927"/>
                </a:lnTo>
                <a:lnTo>
                  <a:pt x="908" y="923"/>
                </a:lnTo>
                <a:lnTo>
                  <a:pt x="931" y="921"/>
                </a:lnTo>
                <a:lnTo>
                  <a:pt x="931" y="921"/>
                </a:lnTo>
                <a:lnTo>
                  <a:pt x="954" y="922"/>
                </a:lnTo>
                <a:lnTo>
                  <a:pt x="986" y="922"/>
                </a:lnTo>
                <a:lnTo>
                  <a:pt x="1001" y="922"/>
                </a:lnTo>
                <a:lnTo>
                  <a:pt x="1014" y="919"/>
                </a:lnTo>
                <a:lnTo>
                  <a:pt x="1020" y="917"/>
                </a:lnTo>
                <a:lnTo>
                  <a:pt x="1024" y="915"/>
                </a:lnTo>
                <a:lnTo>
                  <a:pt x="1027" y="912"/>
                </a:lnTo>
                <a:lnTo>
                  <a:pt x="1030" y="908"/>
                </a:lnTo>
                <a:lnTo>
                  <a:pt x="1030" y="908"/>
                </a:lnTo>
                <a:lnTo>
                  <a:pt x="1031" y="901"/>
                </a:lnTo>
                <a:lnTo>
                  <a:pt x="1031" y="894"/>
                </a:lnTo>
                <a:lnTo>
                  <a:pt x="1029" y="888"/>
                </a:lnTo>
                <a:lnTo>
                  <a:pt x="1026" y="882"/>
                </a:lnTo>
                <a:lnTo>
                  <a:pt x="1021" y="873"/>
                </a:lnTo>
                <a:lnTo>
                  <a:pt x="1018" y="868"/>
                </a:lnTo>
                <a:lnTo>
                  <a:pt x="1018" y="868"/>
                </a:lnTo>
                <a:lnTo>
                  <a:pt x="1018" y="868"/>
                </a:lnTo>
                <a:lnTo>
                  <a:pt x="1019" y="867"/>
                </a:lnTo>
                <a:lnTo>
                  <a:pt x="1025" y="865"/>
                </a:lnTo>
                <a:lnTo>
                  <a:pt x="1031" y="861"/>
                </a:lnTo>
                <a:lnTo>
                  <a:pt x="1032" y="859"/>
                </a:lnTo>
                <a:lnTo>
                  <a:pt x="1032" y="856"/>
                </a:lnTo>
                <a:lnTo>
                  <a:pt x="1032" y="856"/>
                </a:lnTo>
                <a:lnTo>
                  <a:pt x="1030" y="854"/>
                </a:lnTo>
                <a:lnTo>
                  <a:pt x="1022" y="850"/>
                </a:lnTo>
                <a:lnTo>
                  <a:pt x="1002" y="842"/>
                </a:lnTo>
                <a:lnTo>
                  <a:pt x="962" y="826"/>
                </a:lnTo>
                <a:lnTo>
                  <a:pt x="962" y="826"/>
                </a:lnTo>
                <a:lnTo>
                  <a:pt x="951" y="823"/>
                </a:lnTo>
                <a:lnTo>
                  <a:pt x="939" y="821"/>
                </a:lnTo>
                <a:lnTo>
                  <a:pt x="925" y="820"/>
                </a:lnTo>
                <a:lnTo>
                  <a:pt x="925" y="820"/>
                </a:lnTo>
                <a:lnTo>
                  <a:pt x="929" y="815"/>
                </a:lnTo>
                <a:lnTo>
                  <a:pt x="937" y="800"/>
                </a:lnTo>
                <a:lnTo>
                  <a:pt x="952" y="778"/>
                </a:lnTo>
                <a:lnTo>
                  <a:pt x="975" y="751"/>
                </a:lnTo>
                <a:lnTo>
                  <a:pt x="975" y="751"/>
                </a:lnTo>
                <a:lnTo>
                  <a:pt x="997" y="723"/>
                </a:lnTo>
                <a:lnTo>
                  <a:pt x="1005" y="710"/>
                </a:lnTo>
                <a:lnTo>
                  <a:pt x="1012" y="698"/>
                </a:lnTo>
                <a:lnTo>
                  <a:pt x="1016" y="689"/>
                </a:lnTo>
                <a:lnTo>
                  <a:pt x="1020" y="679"/>
                </a:lnTo>
                <a:lnTo>
                  <a:pt x="1022" y="668"/>
                </a:lnTo>
                <a:lnTo>
                  <a:pt x="1024" y="658"/>
                </a:lnTo>
                <a:lnTo>
                  <a:pt x="1024" y="658"/>
                </a:lnTo>
                <a:lnTo>
                  <a:pt x="1022" y="653"/>
                </a:lnTo>
                <a:lnTo>
                  <a:pt x="1021" y="646"/>
                </a:lnTo>
                <a:lnTo>
                  <a:pt x="1016" y="631"/>
                </a:lnTo>
                <a:lnTo>
                  <a:pt x="1008" y="616"/>
                </a:lnTo>
                <a:lnTo>
                  <a:pt x="999" y="599"/>
                </a:lnTo>
                <a:lnTo>
                  <a:pt x="982" y="568"/>
                </a:lnTo>
                <a:lnTo>
                  <a:pt x="971" y="553"/>
                </a:lnTo>
                <a:lnTo>
                  <a:pt x="971" y="553"/>
                </a:lnTo>
                <a:lnTo>
                  <a:pt x="963" y="540"/>
                </a:lnTo>
                <a:lnTo>
                  <a:pt x="947" y="522"/>
                </a:lnTo>
                <a:lnTo>
                  <a:pt x="928" y="499"/>
                </a:lnTo>
                <a:lnTo>
                  <a:pt x="907" y="478"/>
                </a:lnTo>
                <a:lnTo>
                  <a:pt x="907" y="478"/>
                </a:lnTo>
                <a:lnTo>
                  <a:pt x="889" y="460"/>
                </a:lnTo>
                <a:lnTo>
                  <a:pt x="873" y="442"/>
                </a:lnTo>
                <a:lnTo>
                  <a:pt x="858" y="424"/>
                </a:lnTo>
                <a:lnTo>
                  <a:pt x="858" y="424"/>
                </a:lnTo>
                <a:lnTo>
                  <a:pt x="868" y="423"/>
                </a:lnTo>
                <a:lnTo>
                  <a:pt x="890" y="419"/>
                </a:lnTo>
                <a:lnTo>
                  <a:pt x="918" y="413"/>
                </a:lnTo>
                <a:lnTo>
                  <a:pt x="931" y="408"/>
                </a:lnTo>
                <a:lnTo>
                  <a:pt x="943" y="403"/>
                </a:lnTo>
                <a:lnTo>
                  <a:pt x="943" y="403"/>
                </a:lnTo>
                <a:lnTo>
                  <a:pt x="968" y="389"/>
                </a:lnTo>
                <a:lnTo>
                  <a:pt x="991" y="374"/>
                </a:lnTo>
                <a:lnTo>
                  <a:pt x="1009" y="363"/>
                </a:lnTo>
                <a:lnTo>
                  <a:pt x="1015" y="361"/>
                </a:lnTo>
                <a:lnTo>
                  <a:pt x="1018" y="359"/>
                </a:lnTo>
                <a:lnTo>
                  <a:pt x="1018" y="359"/>
                </a:lnTo>
                <a:lnTo>
                  <a:pt x="1022" y="369"/>
                </a:lnTo>
                <a:lnTo>
                  <a:pt x="1032" y="386"/>
                </a:lnTo>
                <a:lnTo>
                  <a:pt x="1038" y="395"/>
                </a:lnTo>
                <a:lnTo>
                  <a:pt x="1044" y="403"/>
                </a:lnTo>
                <a:lnTo>
                  <a:pt x="1049" y="408"/>
                </a:lnTo>
                <a:lnTo>
                  <a:pt x="1052" y="409"/>
                </a:lnTo>
                <a:lnTo>
                  <a:pt x="1054" y="409"/>
                </a:lnTo>
                <a:lnTo>
                  <a:pt x="1054" y="409"/>
                </a:lnTo>
                <a:lnTo>
                  <a:pt x="1058" y="409"/>
                </a:lnTo>
                <a:lnTo>
                  <a:pt x="1061" y="409"/>
                </a:lnTo>
                <a:lnTo>
                  <a:pt x="1064" y="412"/>
                </a:lnTo>
                <a:lnTo>
                  <a:pt x="1066" y="414"/>
                </a:lnTo>
                <a:lnTo>
                  <a:pt x="1070" y="420"/>
                </a:lnTo>
                <a:lnTo>
                  <a:pt x="1072" y="424"/>
                </a:lnTo>
                <a:lnTo>
                  <a:pt x="1072" y="424"/>
                </a:lnTo>
                <a:lnTo>
                  <a:pt x="1083" y="443"/>
                </a:lnTo>
                <a:lnTo>
                  <a:pt x="1107" y="487"/>
                </a:lnTo>
                <a:lnTo>
                  <a:pt x="1122" y="510"/>
                </a:lnTo>
                <a:lnTo>
                  <a:pt x="1138" y="533"/>
                </a:lnTo>
                <a:lnTo>
                  <a:pt x="1151" y="554"/>
                </a:lnTo>
                <a:lnTo>
                  <a:pt x="1163" y="567"/>
                </a:lnTo>
                <a:lnTo>
                  <a:pt x="1163" y="567"/>
                </a:lnTo>
                <a:lnTo>
                  <a:pt x="1191" y="591"/>
                </a:lnTo>
                <a:lnTo>
                  <a:pt x="1225" y="621"/>
                </a:lnTo>
                <a:lnTo>
                  <a:pt x="1256" y="646"/>
                </a:lnTo>
                <a:lnTo>
                  <a:pt x="1276" y="664"/>
                </a:lnTo>
                <a:lnTo>
                  <a:pt x="1276" y="664"/>
                </a:lnTo>
                <a:lnTo>
                  <a:pt x="1288" y="675"/>
                </a:lnTo>
                <a:lnTo>
                  <a:pt x="1297" y="683"/>
                </a:lnTo>
                <a:lnTo>
                  <a:pt x="1305" y="690"/>
                </a:lnTo>
                <a:lnTo>
                  <a:pt x="1313" y="698"/>
                </a:lnTo>
                <a:lnTo>
                  <a:pt x="1313" y="698"/>
                </a:lnTo>
                <a:lnTo>
                  <a:pt x="1320" y="706"/>
                </a:lnTo>
                <a:lnTo>
                  <a:pt x="1327" y="712"/>
                </a:lnTo>
                <a:lnTo>
                  <a:pt x="1333" y="715"/>
                </a:lnTo>
                <a:lnTo>
                  <a:pt x="1341" y="719"/>
                </a:lnTo>
                <a:lnTo>
                  <a:pt x="1341" y="719"/>
                </a:lnTo>
                <a:lnTo>
                  <a:pt x="1348" y="725"/>
                </a:lnTo>
                <a:lnTo>
                  <a:pt x="1353" y="731"/>
                </a:lnTo>
                <a:lnTo>
                  <a:pt x="1356" y="734"/>
                </a:lnTo>
                <a:lnTo>
                  <a:pt x="1359" y="735"/>
                </a:lnTo>
                <a:lnTo>
                  <a:pt x="1361" y="736"/>
                </a:lnTo>
                <a:lnTo>
                  <a:pt x="1365" y="735"/>
                </a:lnTo>
                <a:lnTo>
                  <a:pt x="1365" y="735"/>
                </a:lnTo>
                <a:lnTo>
                  <a:pt x="1369" y="732"/>
                </a:lnTo>
                <a:lnTo>
                  <a:pt x="1370" y="730"/>
                </a:lnTo>
                <a:lnTo>
                  <a:pt x="1371" y="724"/>
                </a:lnTo>
                <a:lnTo>
                  <a:pt x="1371" y="719"/>
                </a:lnTo>
                <a:lnTo>
                  <a:pt x="1371" y="717"/>
                </a:lnTo>
                <a:lnTo>
                  <a:pt x="1371" y="717"/>
                </a:lnTo>
                <a:lnTo>
                  <a:pt x="1376" y="717"/>
                </a:lnTo>
                <a:lnTo>
                  <a:pt x="1386" y="717"/>
                </a:lnTo>
                <a:lnTo>
                  <a:pt x="1392" y="718"/>
                </a:lnTo>
                <a:lnTo>
                  <a:pt x="1398" y="720"/>
                </a:lnTo>
                <a:lnTo>
                  <a:pt x="1404" y="723"/>
                </a:lnTo>
                <a:lnTo>
                  <a:pt x="1408" y="725"/>
                </a:lnTo>
                <a:lnTo>
                  <a:pt x="1408" y="725"/>
                </a:lnTo>
                <a:lnTo>
                  <a:pt x="1418" y="736"/>
                </a:lnTo>
                <a:lnTo>
                  <a:pt x="1432" y="748"/>
                </a:lnTo>
                <a:lnTo>
                  <a:pt x="1444" y="758"/>
                </a:lnTo>
                <a:lnTo>
                  <a:pt x="1449" y="760"/>
                </a:lnTo>
                <a:lnTo>
                  <a:pt x="1450" y="760"/>
                </a:lnTo>
                <a:lnTo>
                  <a:pt x="1451" y="759"/>
                </a:lnTo>
                <a:lnTo>
                  <a:pt x="1451" y="759"/>
                </a:lnTo>
                <a:lnTo>
                  <a:pt x="1452" y="754"/>
                </a:lnTo>
                <a:lnTo>
                  <a:pt x="1454" y="751"/>
                </a:lnTo>
                <a:lnTo>
                  <a:pt x="1454" y="741"/>
                </a:lnTo>
                <a:lnTo>
                  <a:pt x="1454" y="741"/>
                </a:lnTo>
                <a:lnTo>
                  <a:pt x="1451" y="735"/>
                </a:lnTo>
                <a:lnTo>
                  <a:pt x="1445" y="726"/>
                </a:lnTo>
                <a:lnTo>
                  <a:pt x="1438" y="719"/>
                </a:lnTo>
                <a:lnTo>
                  <a:pt x="1432" y="713"/>
                </a:lnTo>
                <a:lnTo>
                  <a:pt x="1432" y="713"/>
                </a:lnTo>
                <a:lnTo>
                  <a:pt x="1420" y="701"/>
                </a:lnTo>
                <a:lnTo>
                  <a:pt x="1408" y="689"/>
                </a:lnTo>
                <a:lnTo>
                  <a:pt x="1408" y="689"/>
                </a:lnTo>
                <a:lnTo>
                  <a:pt x="1400" y="681"/>
                </a:lnTo>
                <a:lnTo>
                  <a:pt x="1387" y="670"/>
                </a:lnTo>
                <a:lnTo>
                  <a:pt x="1387" y="670"/>
                </a:lnTo>
                <a:lnTo>
                  <a:pt x="1377" y="666"/>
                </a:lnTo>
                <a:lnTo>
                  <a:pt x="1366" y="659"/>
                </a:lnTo>
                <a:lnTo>
                  <a:pt x="1355" y="653"/>
                </a:lnTo>
                <a:lnTo>
                  <a:pt x="1344" y="646"/>
                </a:lnTo>
                <a:lnTo>
                  <a:pt x="1344" y="646"/>
                </a:lnTo>
                <a:lnTo>
                  <a:pt x="1337" y="640"/>
                </a:lnTo>
                <a:lnTo>
                  <a:pt x="1327" y="629"/>
                </a:lnTo>
                <a:lnTo>
                  <a:pt x="1302" y="599"/>
                </a:lnTo>
                <a:lnTo>
                  <a:pt x="1275" y="565"/>
                </a:lnTo>
                <a:lnTo>
                  <a:pt x="1252" y="537"/>
                </a:lnTo>
                <a:lnTo>
                  <a:pt x="1252" y="537"/>
                </a:lnTo>
                <a:lnTo>
                  <a:pt x="1210" y="489"/>
                </a:lnTo>
                <a:lnTo>
                  <a:pt x="1182" y="458"/>
                </a:lnTo>
                <a:lnTo>
                  <a:pt x="1182" y="458"/>
                </a:lnTo>
                <a:lnTo>
                  <a:pt x="1174" y="446"/>
                </a:lnTo>
                <a:lnTo>
                  <a:pt x="1161" y="426"/>
                </a:lnTo>
                <a:lnTo>
                  <a:pt x="1145" y="399"/>
                </a:lnTo>
                <a:lnTo>
                  <a:pt x="1145" y="399"/>
                </a:lnTo>
                <a:lnTo>
                  <a:pt x="1148" y="397"/>
                </a:lnTo>
                <a:lnTo>
                  <a:pt x="1149" y="393"/>
                </a:lnTo>
                <a:lnTo>
                  <a:pt x="1149" y="391"/>
                </a:lnTo>
                <a:lnTo>
                  <a:pt x="1149" y="391"/>
                </a:lnTo>
                <a:lnTo>
                  <a:pt x="1144" y="378"/>
                </a:lnTo>
                <a:lnTo>
                  <a:pt x="1132" y="351"/>
                </a:lnTo>
                <a:lnTo>
                  <a:pt x="1116" y="317"/>
                </a:lnTo>
                <a:lnTo>
                  <a:pt x="1106" y="299"/>
                </a:lnTo>
                <a:lnTo>
                  <a:pt x="1097" y="280"/>
                </a:lnTo>
                <a:lnTo>
                  <a:pt x="1097" y="280"/>
                </a:lnTo>
                <a:lnTo>
                  <a:pt x="1086" y="265"/>
                </a:lnTo>
                <a:lnTo>
                  <a:pt x="1076" y="250"/>
                </a:lnTo>
                <a:lnTo>
                  <a:pt x="1058" y="227"/>
                </a:lnTo>
                <a:lnTo>
                  <a:pt x="1044" y="212"/>
                </a:lnTo>
                <a:lnTo>
                  <a:pt x="1038" y="208"/>
                </a:lnTo>
                <a:lnTo>
                  <a:pt x="1038" y="208"/>
                </a:lnTo>
                <a:lnTo>
                  <a:pt x="1039" y="208"/>
                </a:lnTo>
                <a:lnTo>
                  <a:pt x="1043" y="208"/>
                </a:lnTo>
                <a:lnTo>
                  <a:pt x="1046" y="205"/>
                </a:lnTo>
                <a:lnTo>
                  <a:pt x="1047" y="203"/>
                </a:lnTo>
                <a:lnTo>
                  <a:pt x="1048" y="199"/>
                </a:lnTo>
                <a:lnTo>
                  <a:pt x="1048" y="199"/>
                </a:lnTo>
                <a:lnTo>
                  <a:pt x="1050" y="177"/>
                </a:lnTo>
                <a:lnTo>
                  <a:pt x="1050" y="165"/>
                </a:lnTo>
                <a:lnTo>
                  <a:pt x="1050" y="165"/>
                </a:lnTo>
                <a:lnTo>
                  <a:pt x="1055" y="166"/>
                </a:lnTo>
                <a:lnTo>
                  <a:pt x="1064" y="169"/>
                </a:lnTo>
                <a:lnTo>
                  <a:pt x="1069" y="169"/>
                </a:lnTo>
                <a:lnTo>
                  <a:pt x="1073" y="169"/>
                </a:lnTo>
                <a:lnTo>
                  <a:pt x="1077" y="167"/>
                </a:lnTo>
                <a:lnTo>
                  <a:pt x="1078" y="165"/>
                </a:lnTo>
                <a:lnTo>
                  <a:pt x="1078" y="165"/>
                </a:lnTo>
                <a:lnTo>
                  <a:pt x="1078" y="160"/>
                </a:lnTo>
                <a:lnTo>
                  <a:pt x="1076" y="155"/>
                </a:lnTo>
                <a:lnTo>
                  <a:pt x="1067" y="142"/>
                </a:lnTo>
                <a:lnTo>
                  <a:pt x="1059" y="131"/>
                </a:lnTo>
                <a:lnTo>
                  <a:pt x="1054" y="125"/>
                </a:lnTo>
                <a:lnTo>
                  <a:pt x="1054" y="125"/>
                </a:lnTo>
                <a:lnTo>
                  <a:pt x="1053" y="122"/>
                </a:lnTo>
                <a:lnTo>
                  <a:pt x="1053" y="116"/>
                </a:lnTo>
                <a:lnTo>
                  <a:pt x="1050" y="97"/>
                </a:lnTo>
                <a:lnTo>
                  <a:pt x="1048" y="85"/>
                </a:lnTo>
                <a:lnTo>
                  <a:pt x="1046" y="73"/>
                </a:lnTo>
                <a:lnTo>
                  <a:pt x="1043" y="62"/>
                </a:lnTo>
                <a:lnTo>
                  <a:pt x="1038" y="52"/>
                </a:lnTo>
                <a:lnTo>
                  <a:pt x="1038" y="52"/>
                </a:lnTo>
                <a:lnTo>
                  <a:pt x="1032" y="44"/>
                </a:lnTo>
                <a:lnTo>
                  <a:pt x="1025" y="35"/>
                </a:lnTo>
                <a:lnTo>
                  <a:pt x="1016" y="27"/>
                </a:lnTo>
                <a:lnTo>
                  <a:pt x="1005" y="19"/>
                </a:lnTo>
                <a:lnTo>
                  <a:pt x="995" y="13"/>
                </a:lnTo>
                <a:lnTo>
                  <a:pt x="981" y="7"/>
                </a:lnTo>
                <a:lnTo>
                  <a:pt x="969" y="3"/>
                </a:lnTo>
                <a:lnTo>
                  <a:pt x="956" y="1"/>
                </a:lnTo>
                <a:lnTo>
                  <a:pt x="956" y="1"/>
                </a:lnTo>
                <a:lnTo>
                  <a:pt x="943" y="0"/>
                </a:lnTo>
                <a:lnTo>
                  <a:pt x="930" y="0"/>
                </a:lnTo>
                <a:lnTo>
                  <a:pt x="918" y="1"/>
                </a:lnTo>
                <a:lnTo>
                  <a:pt x="905" y="5"/>
                </a:lnTo>
                <a:lnTo>
                  <a:pt x="892" y="8"/>
                </a:lnTo>
                <a:lnTo>
                  <a:pt x="880" y="13"/>
                </a:lnTo>
                <a:lnTo>
                  <a:pt x="869" y="18"/>
                </a:lnTo>
                <a:lnTo>
                  <a:pt x="858" y="25"/>
                </a:lnTo>
                <a:lnTo>
                  <a:pt x="858" y="25"/>
                </a:lnTo>
                <a:lnTo>
                  <a:pt x="854" y="29"/>
                </a:lnTo>
                <a:lnTo>
                  <a:pt x="849" y="35"/>
                </a:lnTo>
                <a:lnTo>
                  <a:pt x="845" y="41"/>
                </a:lnTo>
                <a:lnTo>
                  <a:pt x="840" y="50"/>
                </a:lnTo>
                <a:lnTo>
                  <a:pt x="834" y="67"/>
                </a:lnTo>
                <a:lnTo>
                  <a:pt x="828" y="85"/>
                </a:lnTo>
                <a:lnTo>
                  <a:pt x="824" y="103"/>
                </a:lnTo>
                <a:lnTo>
                  <a:pt x="821" y="118"/>
                </a:lnTo>
                <a:lnTo>
                  <a:pt x="818" y="131"/>
                </a:lnTo>
                <a:lnTo>
                  <a:pt x="831" y="135"/>
                </a:lnTo>
                <a:lnTo>
                  <a:pt x="831" y="135"/>
                </a:lnTo>
                <a:lnTo>
                  <a:pt x="818" y="141"/>
                </a:lnTo>
                <a:lnTo>
                  <a:pt x="809" y="146"/>
                </a:lnTo>
                <a:lnTo>
                  <a:pt x="804" y="149"/>
                </a:lnTo>
                <a:lnTo>
                  <a:pt x="804" y="149"/>
                </a:lnTo>
                <a:lnTo>
                  <a:pt x="801" y="153"/>
                </a:lnTo>
                <a:lnTo>
                  <a:pt x="797" y="156"/>
                </a:lnTo>
                <a:lnTo>
                  <a:pt x="790" y="161"/>
                </a:lnTo>
                <a:lnTo>
                  <a:pt x="780" y="165"/>
                </a:lnTo>
                <a:lnTo>
                  <a:pt x="780" y="165"/>
                </a:lnTo>
                <a:lnTo>
                  <a:pt x="761" y="170"/>
                </a:lnTo>
                <a:lnTo>
                  <a:pt x="735" y="176"/>
                </a:lnTo>
                <a:lnTo>
                  <a:pt x="705" y="186"/>
                </a:lnTo>
                <a:lnTo>
                  <a:pt x="690" y="192"/>
                </a:lnTo>
                <a:lnTo>
                  <a:pt x="675" y="199"/>
                </a:lnTo>
                <a:lnTo>
                  <a:pt x="675" y="199"/>
                </a:lnTo>
                <a:lnTo>
                  <a:pt x="648" y="214"/>
                </a:lnTo>
                <a:lnTo>
                  <a:pt x="626" y="227"/>
                </a:lnTo>
                <a:lnTo>
                  <a:pt x="605" y="242"/>
                </a:lnTo>
                <a:lnTo>
                  <a:pt x="605" y="2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FBC5D73B-8CD8-4B27-BD2B-1A5815CA958F}"/>
              </a:ext>
            </a:extLst>
          </p:cNvPr>
          <p:cNvSpPr>
            <a:spLocks/>
          </p:cNvSpPr>
          <p:nvPr/>
        </p:nvSpPr>
        <p:spPr bwMode="auto">
          <a:xfrm>
            <a:off x="426381" y="4971468"/>
            <a:ext cx="1511284" cy="1308958"/>
          </a:xfrm>
          <a:custGeom>
            <a:avLst/>
            <a:gdLst>
              <a:gd name="T0" fmla="*/ 196 w 859"/>
              <a:gd name="T1" fmla="*/ 182 h 744"/>
              <a:gd name="T2" fmla="*/ 136 w 859"/>
              <a:gd name="T3" fmla="*/ 228 h 744"/>
              <a:gd name="T4" fmla="*/ 84 w 859"/>
              <a:gd name="T5" fmla="*/ 315 h 744"/>
              <a:gd name="T6" fmla="*/ 58 w 859"/>
              <a:gd name="T7" fmla="*/ 400 h 744"/>
              <a:gd name="T8" fmla="*/ 66 w 859"/>
              <a:gd name="T9" fmla="*/ 452 h 744"/>
              <a:gd name="T10" fmla="*/ 91 w 859"/>
              <a:gd name="T11" fmla="*/ 530 h 744"/>
              <a:gd name="T12" fmla="*/ 105 w 859"/>
              <a:gd name="T13" fmla="*/ 549 h 744"/>
              <a:gd name="T14" fmla="*/ 77 w 859"/>
              <a:gd name="T15" fmla="*/ 572 h 744"/>
              <a:gd name="T16" fmla="*/ 58 w 859"/>
              <a:gd name="T17" fmla="*/ 609 h 744"/>
              <a:gd name="T18" fmla="*/ 21 w 859"/>
              <a:gd name="T19" fmla="*/ 603 h 744"/>
              <a:gd name="T20" fmla="*/ 0 w 859"/>
              <a:gd name="T21" fmla="*/ 622 h 744"/>
              <a:gd name="T22" fmla="*/ 22 w 859"/>
              <a:gd name="T23" fmla="*/ 669 h 744"/>
              <a:gd name="T24" fmla="*/ 57 w 859"/>
              <a:gd name="T25" fmla="*/ 710 h 744"/>
              <a:gd name="T26" fmla="*/ 126 w 859"/>
              <a:gd name="T27" fmla="*/ 740 h 744"/>
              <a:gd name="T28" fmla="*/ 167 w 859"/>
              <a:gd name="T29" fmla="*/ 737 h 744"/>
              <a:gd name="T30" fmla="*/ 158 w 859"/>
              <a:gd name="T31" fmla="*/ 685 h 744"/>
              <a:gd name="T32" fmla="*/ 228 w 859"/>
              <a:gd name="T33" fmla="*/ 649 h 744"/>
              <a:gd name="T34" fmla="*/ 262 w 859"/>
              <a:gd name="T35" fmla="*/ 622 h 744"/>
              <a:gd name="T36" fmla="*/ 260 w 859"/>
              <a:gd name="T37" fmla="*/ 521 h 744"/>
              <a:gd name="T38" fmla="*/ 262 w 859"/>
              <a:gd name="T39" fmla="*/ 479 h 744"/>
              <a:gd name="T40" fmla="*/ 290 w 859"/>
              <a:gd name="T41" fmla="*/ 471 h 744"/>
              <a:gd name="T42" fmla="*/ 418 w 859"/>
              <a:gd name="T43" fmla="*/ 514 h 744"/>
              <a:gd name="T44" fmla="*/ 474 w 859"/>
              <a:gd name="T45" fmla="*/ 509 h 744"/>
              <a:gd name="T46" fmla="*/ 488 w 859"/>
              <a:gd name="T47" fmla="*/ 459 h 744"/>
              <a:gd name="T48" fmla="*/ 469 w 859"/>
              <a:gd name="T49" fmla="*/ 418 h 744"/>
              <a:gd name="T50" fmla="*/ 388 w 859"/>
              <a:gd name="T51" fmla="*/ 409 h 744"/>
              <a:gd name="T52" fmla="*/ 470 w 859"/>
              <a:gd name="T53" fmla="*/ 340 h 744"/>
              <a:gd name="T54" fmla="*/ 491 w 859"/>
              <a:gd name="T55" fmla="*/ 344 h 744"/>
              <a:gd name="T56" fmla="*/ 514 w 859"/>
              <a:gd name="T57" fmla="*/ 397 h 744"/>
              <a:gd name="T58" fmla="*/ 587 w 859"/>
              <a:gd name="T59" fmla="*/ 456 h 744"/>
              <a:gd name="T60" fmla="*/ 616 w 859"/>
              <a:gd name="T61" fmla="*/ 502 h 744"/>
              <a:gd name="T62" fmla="*/ 688 w 859"/>
              <a:gd name="T63" fmla="*/ 553 h 744"/>
              <a:gd name="T64" fmla="*/ 733 w 859"/>
              <a:gd name="T65" fmla="*/ 555 h 744"/>
              <a:gd name="T66" fmla="*/ 818 w 859"/>
              <a:gd name="T67" fmla="*/ 537 h 744"/>
              <a:gd name="T68" fmla="*/ 838 w 859"/>
              <a:gd name="T69" fmla="*/ 527 h 744"/>
              <a:gd name="T70" fmla="*/ 809 w 859"/>
              <a:gd name="T71" fmla="*/ 512 h 744"/>
              <a:gd name="T72" fmla="*/ 853 w 859"/>
              <a:gd name="T73" fmla="*/ 497 h 744"/>
              <a:gd name="T74" fmla="*/ 859 w 859"/>
              <a:gd name="T75" fmla="*/ 481 h 744"/>
              <a:gd name="T76" fmla="*/ 827 w 859"/>
              <a:gd name="T77" fmla="*/ 485 h 744"/>
              <a:gd name="T78" fmla="*/ 815 w 859"/>
              <a:gd name="T79" fmla="*/ 482 h 744"/>
              <a:gd name="T80" fmla="*/ 813 w 859"/>
              <a:gd name="T81" fmla="*/ 465 h 744"/>
              <a:gd name="T82" fmla="*/ 781 w 859"/>
              <a:gd name="T83" fmla="*/ 476 h 744"/>
              <a:gd name="T84" fmla="*/ 752 w 859"/>
              <a:gd name="T85" fmla="*/ 486 h 744"/>
              <a:gd name="T86" fmla="*/ 740 w 859"/>
              <a:gd name="T87" fmla="*/ 485 h 744"/>
              <a:gd name="T88" fmla="*/ 737 w 859"/>
              <a:gd name="T89" fmla="*/ 476 h 744"/>
              <a:gd name="T90" fmla="*/ 705 w 859"/>
              <a:gd name="T91" fmla="*/ 480 h 744"/>
              <a:gd name="T92" fmla="*/ 675 w 859"/>
              <a:gd name="T93" fmla="*/ 433 h 744"/>
              <a:gd name="T94" fmla="*/ 614 w 859"/>
              <a:gd name="T95" fmla="*/ 377 h 744"/>
              <a:gd name="T96" fmla="*/ 584 w 859"/>
              <a:gd name="T97" fmla="*/ 293 h 744"/>
              <a:gd name="T98" fmla="*/ 544 w 859"/>
              <a:gd name="T99" fmla="*/ 220 h 744"/>
              <a:gd name="T100" fmla="*/ 502 w 859"/>
              <a:gd name="T101" fmla="*/ 191 h 744"/>
              <a:gd name="T102" fmla="*/ 464 w 859"/>
              <a:gd name="T103" fmla="*/ 166 h 744"/>
              <a:gd name="T104" fmla="*/ 470 w 859"/>
              <a:gd name="T105" fmla="*/ 166 h 744"/>
              <a:gd name="T106" fmla="*/ 462 w 859"/>
              <a:gd name="T107" fmla="*/ 115 h 744"/>
              <a:gd name="T108" fmla="*/ 452 w 859"/>
              <a:gd name="T109" fmla="*/ 66 h 744"/>
              <a:gd name="T110" fmla="*/ 417 w 859"/>
              <a:gd name="T111" fmla="*/ 13 h 744"/>
              <a:gd name="T112" fmla="*/ 354 w 859"/>
              <a:gd name="T113" fmla="*/ 1 h 744"/>
              <a:gd name="T114" fmla="*/ 282 w 859"/>
              <a:gd name="T115" fmla="*/ 30 h 744"/>
              <a:gd name="T116" fmla="*/ 261 w 859"/>
              <a:gd name="T117" fmla="*/ 95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9" h="744">
                <a:moveTo>
                  <a:pt x="262" y="154"/>
                </a:moveTo>
                <a:lnTo>
                  <a:pt x="262" y="154"/>
                </a:lnTo>
                <a:lnTo>
                  <a:pt x="252" y="158"/>
                </a:lnTo>
                <a:lnTo>
                  <a:pt x="227" y="168"/>
                </a:lnTo>
                <a:lnTo>
                  <a:pt x="211" y="174"/>
                </a:lnTo>
                <a:lnTo>
                  <a:pt x="196" y="182"/>
                </a:lnTo>
                <a:lnTo>
                  <a:pt x="180" y="191"/>
                </a:lnTo>
                <a:lnTo>
                  <a:pt x="167" y="201"/>
                </a:lnTo>
                <a:lnTo>
                  <a:pt x="167" y="201"/>
                </a:lnTo>
                <a:lnTo>
                  <a:pt x="154" y="210"/>
                </a:lnTo>
                <a:lnTo>
                  <a:pt x="145" y="219"/>
                </a:lnTo>
                <a:lnTo>
                  <a:pt x="136" y="228"/>
                </a:lnTo>
                <a:lnTo>
                  <a:pt x="130" y="237"/>
                </a:lnTo>
                <a:lnTo>
                  <a:pt x="119" y="253"/>
                </a:lnTo>
                <a:lnTo>
                  <a:pt x="111" y="267"/>
                </a:lnTo>
                <a:lnTo>
                  <a:pt x="111" y="267"/>
                </a:lnTo>
                <a:lnTo>
                  <a:pt x="99" y="288"/>
                </a:lnTo>
                <a:lnTo>
                  <a:pt x="84" y="315"/>
                </a:lnTo>
                <a:lnTo>
                  <a:pt x="71" y="339"/>
                </a:lnTo>
                <a:lnTo>
                  <a:pt x="67" y="349"/>
                </a:lnTo>
                <a:lnTo>
                  <a:pt x="66" y="354"/>
                </a:lnTo>
                <a:lnTo>
                  <a:pt x="66" y="383"/>
                </a:lnTo>
                <a:lnTo>
                  <a:pt x="66" y="383"/>
                </a:lnTo>
                <a:lnTo>
                  <a:pt x="58" y="400"/>
                </a:lnTo>
                <a:lnTo>
                  <a:pt x="54" y="414"/>
                </a:lnTo>
                <a:lnTo>
                  <a:pt x="51" y="423"/>
                </a:lnTo>
                <a:lnTo>
                  <a:pt x="51" y="423"/>
                </a:lnTo>
                <a:lnTo>
                  <a:pt x="52" y="428"/>
                </a:lnTo>
                <a:lnTo>
                  <a:pt x="55" y="434"/>
                </a:lnTo>
                <a:lnTo>
                  <a:pt x="66" y="452"/>
                </a:lnTo>
                <a:lnTo>
                  <a:pt x="77" y="470"/>
                </a:lnTo>
                <a:lnTo>
                  <a:pt x="80" y="477"/>
                </a:lnTo>
                <a:lnTo>
                  <a:pt x="82" y="484"/>
                </a:lnTo>
                <a:lnTo>
                  <a:pt x="82" y="484"/>
                </a:lnTo>
                <a:lnTo>
                  <a:pt x="88" y="514"/>
                </a:lnTo>
                <a:lnTo>
                  <a:pt x="91" y="530"/>
                </a:lnTo>
                <a:lnTo>
                  <a:pt x="94" y="538"/>
                </a:lnTo>
                <a:lnTo>
                  <a:pt x="94" y="538"/>
                </a:lnTo>
                <a:lnTo>
                  <a:pt x="97" y="542"/>
                </a:lnTo>
                <a:lnTo>
                  <a:pt x="102" y="546"/>
                </a:lnTo>
                <a:lnTo>
                  <a:pt x="103" y="547"/>
                </a:lnTo>
                <a:lnTo>
                  <a:pt x="105" y="549"/>
                </a:lnTo>
                <a:lnTo>
                  <a:pt x="103" y="552"/>
                </a:lnTo>
                <a:lnTo>
                  <a:pt x="101" y="553"/>
                </a:lnTo>
                <a:lnTo>
                  <a:pt x="101" y="553"/>
                </a:lnTo>
                <a:lnTo>
                  <a:pt x="89" y="560"/>
                </a:lnTo>
                <a:lnTo>
                  <a:pt x="83" y="565"/>
                </a:lnTo>
                <a:lnTo>
                  <a:pt x="77" y="572"/>
                </a:lnTo>
                <a:lnTo>
                  <a:pt x="77" y="572"/>
                </a:lnTo>
                <a:lnTo>
                  <a:pt x="73" y="583"/>
                </a:lnTo>
                <a:lnTo>
                  <a:pt x="68" y="597"/>
                </a:lnTo>
                <a:lnTo>
                  <a:pt x="63" y="612"/>
                </a:lnTo>
                <a:lnTo>
                  <a:pt x="63" y="612"/>
                </a:lnTo>
                <a:lnTo>
                  <a:pt x="58" y="609"/>
                </a:lnTo>
                <a:lnTo>
                  <a:pt x="54" y="605"/>
                </a:lnTo>
                <a:lnTo>
                  <a:pt x="47" y="603"/>
                </a:lnTo>
                <a:lnTo>
                  <a:pt x="40" y="600"/>
                </a:lnTo>
                <a:lnTo>
                  <a:pt x="30" y="600"/>
                </a:lnTo>
                <a:lnTo>
                  <a:pt x="26" y="600"/>
                </a:lnTo>
                <a:lnTo>
                  <a:pt x="21" y="603"/>
                </a:lnTo>
                <a:lnTo>
                  <a:pt x="16" y="605"/>
                </a:lnTo>
                <a:lnTo>
                  <a:pt x="10" y="607"/>
                </a:lnTo>
                <a:lnTo>
                  <a:pt x="10" y="607"/>
                </a:lnTo>
                <a:lnTo>
                  <a:pt x="5" y="612"/>
                </a:lnTo>
                <a:lnTo>
                  <a:pt x="3" y="617"/>
                </a:lnTo>
                <a:lnTo>
                  <a:pt x="0" y="622"/>
                </a:lnTo>
                <a:lnTo>
                  <a:pt x="0" y="627"/>
                </a:lnTo>
                <a:lnTo>
                  <a:pt x="0" y="633"/>
                </a:lnTo>
                <a:lnTo>
                  <a:pt x="3" y="639"/>
                </a:lnTo>
                <a:lnTo>
                  <a:pt x="7" y="650"/>
                </a:lnTo>
                <a:lnTo>
                  <a:pt x="15" y="660"/>
                </a:lnTo>
                <a:lnTo>
                  <a:pt x="22" y="669"/>
                </a:lnTo>
                <a:lnTo>
                  <a:pt x="28" y="677"/>
                </a:lnTo>
                <a:lnTo>
                  <a:pt x="32" y="683"/>
                </a:lnTo>
                <a:lnTo>
                  <a:pt x="32" y="683"/>
                </a:lnTo>
                <a:lnTo>
                  <a:pt x="37" y="690"/>
                </a:lnTo>
                <a:lnTo>
                  <a:pt x="45" y="700"/>
                </a:lnTo>
                <a:lnTo>
                  <a:pt x="57" y="710"/>
                </a:lnTo>
                <a:lnTo>
                  <a:pt x="75" y="720"/>
                </a:lnTo>
                <a:lnTo>
                  <a:pt x="75" y="720"/>
                </a:lnTo>
                <a:lnTo>
                  <a:pt x="86" y="727"/>
                </a:lnTo>
                <a:lnTo>
                  <a:pt x="99" y="731"/>
                </a:lnTo>
                <a:lnTo>
                  <a:pt x="112" y="736"/>
                </a:lnTo>
                <a:lnTo>
                  <a:pt x="126" y="740"/>
                </a:lnTo>
                <a:lnTo>
                  <a:pt x="139" y="742"/>
                </a:lnTo>
                <a:lnTo>
                  <a:pt x="151" y="744"/>
                </a:lnTo>
                <a:lnTo>
                  <a:pt x="159" y="741"/>
                </a:lnTo>
                <a:lnTo>
                  <a:pt x="163" y="740"/>
                </a:lnTo>
                <a:lnTo>
                  <a:pt x="167" y="737"/>
                </a:lnTo>
                <a:lnTo>
                  <a:pt x="167" y="737"/>
                </a:lnTo>
                <a:lnTo>
                  <a:pt x="168" y="735"/>
                </a:lnTo>
                <a:lnTo>
                  <a:pt x="169" y="731"/>
                </a:lnTo>
                <a:lnTo>
                  <a:pt x="169" y="722"/>
                </a:lnTo>
                <a:lnTo>
                  <a:pt x="168" y="712"/>
                </a:lnTo>
                <a:lnTo>
                  <a:pt x="164" y="702"/>
                </a:lnTo>
                <a:lnTo>
                  <a:pt x="158" y="685"/>
                </a:lnTo>
                <a:lnTo>
                  <a:pt x="154" y="678"/>
                </a:lnTo>
                <a:lnTo>
                  <a:pt x="154" y="678"/>
                </a:lnTo>
                <a:lnTo>
                  <a:pt x="186" y="668"/>
                </a:lnTo>
                <a:lnTo>
                  <a:pt x="211" y="659"/>
                </a:lnTo>
                <a:lnTo>
                  <a:pt x="221" y="654"/>
                </a:lnTo>
                <a:lnTo>
                  <a:pt x="228" y="649"/>
                </a:lnTo>
                <a:lnTo>
                  <a:pt x="228" y="649"/>
                </a:lnTo>
                <a:lnTo>
                  <a:pt x="238" y="640"/>
                </a:lnTo>
                <a:lnTo>
                  <a:pt x="247" y="634"/>
                </a:lnTo>
                <a:lnTo>
                  <a:pt x="255" y="628"/>
                </a:lnTo>
                <a:lnTo>
                  <a:pt x="262" y="622"/>
                </a:lnTo>
                <a:lnTo>
                  <a:pt x="262" y="622"/>
                </a:lnTo>
                <a:lnTo>
                  <a:pt x="264" y="620"/>
                </a:lnTo>
                <a:lnTo>
                  <a:pt x="265" y="615"/>
                </a:lnTo>
                <a:lnTo>
                  <a:pt x="265" y="600"/>
                </a:lnTo>
                <a:lnTo>
                  <a:pt x="265" y="582"/>
                </a:lnTo>
                <a:lnTo>
                  <a:pt x="264" y="560"/>
                </a:lnTo>
                <a:lnTo>
                  <a:pt x="260" y="521"/>
                </a:lnTo>
                <a:lnTo>
                  <a:pt x="258" y="503"/>
                </a:lnTo>
                <a:lnTo>
                  <a:pt x="258" y="503"/>
                </a:lnTo>
                <a:lnTo>
                  <a:pt x="258" y="498"/>
                </a:lnTo>
                <a:lnTo>
                  <a:pt x="259" y="490"/>
                </a:lnTo>
                <a:lnTo>
                  <a:pt x="262" y="479"/>
                </a:lnTo>
                <a:lnTo>
                  <a:pt x="262" y="479"/>
                </a:lnTo>
                <a:lnTo>
                  <a:pt x="264" y="476"/>
                </a:lnTo>
                <a:lnTo>
                  <a:pt x="270" y="474"/>
                </a:lnTo>
                <a:lnTo>
                  <a:pt x="279" y="471"/>
                </a:lnTo>
                <a:lnTo>
                  <a:pt x="284" y="470"/>
                </a:lnTo>
                <a:lnTo>
                  <a:pt x="290" y="471"/>
                </a:lnTo>
                <a:lnTo>
                  <a:pt x="290" y="471"/>
                </a:lnTo>
                <a:lnTo>
                  <a:pt x="300" y="474"/>
                </a:lnTo>
                <a:lnTo>
                  <a:pt x="315" y="480"/>
                </a:lnTo>
                <a:lnTo>
                  <a:pt x="354" y="495"/>
                </a:lnTo>
                <a:lnTo>
                  <a:pt x="375" y="502"/>
                </a:lnTo>
                <a:lnTo>
                  <a:pt x="397" y="509"/>
                </a:lnTo>
                <a:lnTo>
                  <a:pt x="418" y="514"/>
                </a:lnTo>
                <a:lnTo>
                  <a:pt x="435" y="516"/>
                </a:lnTo>
                <a:lnTo>
                  <a:pt x="435" y="516"/>
                </a:lnTo>
                <a:lnTo>
                  <a:pt x="450" y="518"/>
                </a:lnTo>
                <a:lnTo>
                  <a:pt x="460" y="516"/>
                </a:lnTo>
                <a:lnTo>
                  <a:pt x="468" y="513"/>
                </a:lnTo>
                <a:lnTo>
                  <a:pt x="474" y="509"/>
                </a:lnTo>
                <a:lnTo>
                  <a:pt x="479" y="503"/>
                </a:lnTo>
                <a:lnTo>
                  <a:pt x="481" y="496"/>
                </a:lnTo>
                <a:lnTo>
                  <a:pt x="486" y="479"/>
                </a:lnTo>
                <a:lnTo>
                  <a:pt x="486" y="479"/>
                </a:lnTo>
                <a:lnTo>
                  <a:pt x="487" y="469"/>
                </a:lnTo>
                <a:lnTo>
                  <a:pt x="488" y="459"/>
                </a:lnTo>
                <a:lnTo>
                  <a:pt x="487" y="450"/>
                </a:lnTo>
                <a:lnTo>
                  <a:pt x="486" y="440"/>
                </a:lnTo>
                <a:lnTo>
                  <a:pt x="484" y="431"/>
                </a:lnTo>
                <a:lnTo>
                  <a:pt x="479" y="425"/>
                </a:lnTo>
                <a:lnTo>
                  <a:pt x="473" y="419"/>
                </a:lnTo>
                <a:lnTo>
                  <a:pt x="469" y="418"/>
                </a:lnTo>
                <a:lnTo>
                  <a:pt x="464" y="416"/>
                </a:lnTo>
                <a:lnTo>
                  <a:pt x="464" y="416"/>
                </a:lnTo>
                <a:lnTo>
                  <a:pt x="441" y="412"/>
                </a:lnTo>
                <a:lnTo>
                  <a:pt x="416" y="411"/>
                </a:lnTo>
                <a:lnTo>
                  <a:pt x="388" y="409"/>
                </a:lnTo>
                <a:lnTo>
                  <a:pt x="388" y="409"/>
                </a:lnTo>
                <a:lnTo>
                  <a:pt x="418" y="382"/>
                </a:lnTo>
                <a:lnTo>
                  <a:pt x="441" y="361"/>
                </a:lnTo>
                <a:lnTo>
                  <a:pt x="454" y="351"/>
                </a:lnTo>
                <a:lnTo>
                  <a:pt x="454" y="351"/>
                </a:lnTo>
                <a:lnTo>
                  <a:pt x="460" y="346"/>
                </a:lnTo>
                <a:lnTo>
                  <a:pt x="470" y="340"/>
                </a:lnTo>
                <a:lnTo>
                  <a:pt x="475" y="338"/>
                </a:lnTo>
                <a:lnTo>
                  <a:pt x="480" y="337"/>
                </a:lnTo>
                <a:lnTo>
                  <a:pt x="484" y="338"/>
                </a:lnTo>
                <a:lnTo>
                  <a:pt x="486" y="339"/>
                </a:lnTo>
                <a:lnTo>
                  <a:pt x="491" y="344"/>
                </a:lnTo>
                <a:lnTo>
                  <a:pt x="491" y="344"/>
                </a:lnTo>
                <a:lnTo>
                  <a:pt x="494" y="352"/>
                </a:lnTo>
                <a:lnTo>
                  <a:pt x="498" y="361"/>
                </a:lnTo>
                <a:lnTo>
                  <a:pt x="504" y="378"/>
                </a:lnTo>
                <a:lnTo>
                  <a:pt x="510" y="392"/>
                </a:lnTo>
                <a:lnTo>
                  <a:pt x="512" y="396"/>
                </a:lnTo>
                <a:lnTo>
                  <a:pt x="514" y="397"/>
                </a:lnTo>
                <a:lnTo>
                  <a:pt x="514" y="397"/>
                </a:lnTo>
                <a:lnTo>
                  <a:pt x="529" y="391"/>
                </a:lnTo>
                <a:lnTo>
                  <a:pt x="538" y="388"/>
                </a:lnTo>
                <a:lnTo>
                  <a:pt x="538" y="388"/>
                </a:lnTo>
                <a:lnTo>
                  <a:pt x="566" y="425"/>
                </a:lnTo>
                <a:lnTo>
                  <a:pt x="587" y="456"/>
                </a:lnTo>
                <a:lnTo>
                  <a:pt x="595" y="470"/>
                </a:lnTo>
                <a:lnTo>
                  <a:pt x="600" y="481"/>
                </a:lnTo>
                <a:lnTo>
                  <a:pt x="600" y="481"/>
                </a:lnTo>
                <a:lnTo>
                  <a:pt x="603" y="486"/>
                </a:lnTo>
                <a:lnTo>
                  <a:pt x="606" y="491"/>
                </a:lnTo>
                <a:lnTo>
                  <a:pt x="616" y="502"/>
                </a:lnTo>
                <a:lnTo>
                  <a:pt x="629" y="514"/>
                </a:lnTo>
                <a:lnTo>
                  <a:pt x="643" y="525"/>
                </a:lnTo>
                <a:lnTo>
                  <a:pt x="656" y="535"/>
                </a:lnTo>
                <a:lnTo>
                  <a:pt x="669" y="543"/>
                </a:lnTo>
                <a:lnTo>
                  <a:pt x="680" y="549"/>
                </a:lnTo>
                <a:lnTo>
                  <a:pt x="688" y="553"/>
                </a:lnTo>
                <a:lnTo>
                  <a:pt x="688" y="553"/>
                </a:lnTo>
                <a:lnTo>
                  <a:pt x="692" y="554"/>
                </a:lnTo>
                <a:lnTo>
                  <a:pt x="700" y="555"/>
                </a:lnTo>
                <a:lnTo>
                  <a:pt x="714" y="556"/>
                </a:lnTo>
                <a:lnTo>
                  <a:pt x="733" y="555"/>
                </a:lnTo>
                <a:lnTo>
                  <a:pt x="733" y="555"/>
                </a:lnTo>
                <a:lnTo>
                  <a:pt x="753" y="553"/>
                </a:lnTo>
                <a:lnTo>
                  <a:pt x="770" y="549"/>
                </a:lnTo>
                <a:lnTo>
                  <a:pt x="786" y="546"/>
                </a:lnTo>
                <a:lnTo>
                  <a:pt x="786" y="546"/>
                </a:lnTo>
                <a:lnTo>
                  <a:pt x="808" y="541"/>
                </a:lnTo>
                <a:lnTo>
                  <a:pt x="818" y="537"/>
                </a:lnTo>
                <a:lnTo>
                  <a:pt x="826" y="533"/>
                </a:lnTo>
                <a:lnTo>
                  <a:pt x="826" y="533"/>
                </a:lnTo>
                <a:lnTo>
                  <a:pt x="833" y="530"/>
                </a:lnTo>
                <a:lnTo>
                  <a:pt x="838" y="529"/>
                </a:lnTo>
                <a:lnTo>
                  <a:pt x="839" y="527"/>
                </a:lnTo>
                <a:lnTo>
                  <a:pt x="838" y="527"/>
                </a:lnTo>
                <a:lnTo>
                  <a:pt x="833" y="524"/>
                </a:lnTo>
                <a:lnTo>
                  <a:pt x="833" y="524"/>
                </a:lnTo>
                <a:lnTo>
                  <a:pt x="818" y="518"/>
                </a:lnTo>
                <a:lnTo>
                  <a:pt x="813" y="514"/>
                </a:lnTo>
                <a:lnTo>
                  <a:pt x="809" y="512"/>
                </a:lnTo>
                <a:lnTo>
                  <a:pt x="809" y="512"/>
                </a:lnTo>
                <a:lnTo>
                  <a:pt x="812" y="512"/>
                </a:lnTo>
                <a:lnTo>
                  <a:pt x="816" y="509"/>
                </a:lnTo>
                <a:lnTo>
                  <a:pt x="832" y="505"/>
                </a:lnTo>
                <a:lnTo>
                  <a:pt x="841" y="503"/>
                </a:lnTo>
                <a:lnTo>
                  <a:pt x="848" y="499"/>
                </a:lnTo>
                <a:lnTo>
                  <a:pt x="853" y="497"/>
                </a:lnTo>
                <a:lnTo>
                  <a:pt x="855" y="495"/>
                </a:lnTo>
                <a:lnTo>
                  <a:pt x="855" y="493"/>
                </a:lnTo>
                <a:lnTo>
                  <a:pt x="855" y="493"/>
                </a:lnTo>
                <a:lnTo>
                  <a:pt x="855" y="490"/>
                </a:lnTo>
                <a:lnTo>
                  <a:pt x="856" y="486"/>
                </a:lnTo>
                <a:lnTo>
                  <a:pt x="859" y="481"/>
                </a:lnTo>
                <a:lnTo>
                  <a:pt x="858" y="480"/>
                </a:lnTo>
                <a:lnTo>
                  <a:pt x="855" y="479"/>
                </a:lnTo>
                <a:lnTo>
                  <a:pt x="850" y="479"/>
                </a:lnTo>
                <a:lnTo>
                  <a:pt x="843" y="481"/>
                </a:lnTo>
                <a:lnTo>
                  <a:pt x="843" y="481"/>
                </a:lnTo>
                <a:lnTo>
                  <a:pt x="827" y="485"/>
                </a:lnTo>
                <a:lnTo>
                  <a:pt x="815" y="487"/>
                </a:lnTo>
                <a:lnTo>
                  <a:pt x="805" y="488"/>
                </a:lnTo>
                <a:lnTo>
                  <a:pt x="805" y="488"/>
                </a:lnTo>
                <a:lnTo>
                  <a:pt x="808" y="487"/>
                </a:lnTo>
                <a:lnTo>
                  <a:pt x="813" y="484"/>
                </a:lnTo>
                <a:lnTo>
                  <a:pt x="815" y="482"/>
                </a:lnTo>
                <a:lnTo>
                  <a:pt x="818" y="480"/>
                </a:lnTo>
                <a:lnTo>
                  <a:pt x="818" y="476"/>
                </a:lnTo>
                <a:lnTo>
                  <a:pt x="816" y="474"/>
                </a:lnTo>
                <a:lnTo>
                  <a:pt x="816" y="474"/>
                </a:lnTo>
                <a:lnTo>
                  <a:pt x="815" y="468"/>
                </a:lnTo>
                <a:lnTo>
                  <a:pt x="813" y="465"/>
                </a:lnTo>
                <a:lnTo>
                  <a:pt x="812" y="464"/>
                </a:lnTo>
                <a:lnTo>
                  <a:pt x="809" y="465"/>
                </a:lnTo>
                <a:lnTo>
                  <a:pt x="801" y="469"/>
                </a:lnTo>
                <a:lnTo>
                  <a:pt x="801" y="469"/>
                </a:lnTo>
                <a:lnTo>
                  <a:pt x="790" y="474"/>
                </a:lnTo>
                <a:lnTo>
                  <a:pt x="781" y="476"/>
                </a:lnTo>
                <a:lnTo>
                  <a:pt x="776" y="479"/>
                </a:lnTo>
                <a:lnTo>
                  <a:pt x="771" y="481"/>
                </a:lnTo>
                <a:lnTo>
                  <a:pt x="771" y="481"/>
                </a:lnTo>
                <a:lnTo>
                  <a:pt x="765" y="484"/>
                </a:lnTo>
                <a:lnTo>
                  <a:pt x="759" y="485"/>
                </a:lnTo>
                <a:lnTo>
                  <a:pt x="752" y="486"/>
                </a:lnTo>
                <a:lnTo>
                  <a:pt x="752" y="486"/>
                </a:lnTo>
                <a:lnTo>
                  <a:pt x="747" y="486"/>
                </a:lnTo>
                <a:lnTo>
                  <a:pt x="744" y="486"/>
                </a:lnTo>
                <a:lnTo>
                  <a:pt x="740" y="486"/>
                </a:lnTo>
                <a:lnTo>
                  <a:pt x="740" y="486"/>
                </a:lnTo>
                <a:lnTo>
                  <a:pt x="740" y="485"/>
                </a:lnTo>
                <a:lnTo>
                  <a:pt x="741" y="484"/>
                </a:lnTo>
                <a:lnTo>
                  <a:pt x="744" y="480"/>
                </a:lnTo>
                <a:lnTo>
                  <a:pt x="744" y="477"/>
                </a:lnTo>
                <a:lnTo>
                  <a:pt x="744" y="476"/>
                </a:lnTo>
                <a:lnTo>
                  <a:pt x="742" y="476"/>
                </a:lnTo>
                <a:lnTo>
                  <a:pt x="737" y="476"/>
                </a:lnTo>
                <a:lnTo>
                  <a:pt x="737" y="476"/>
                </a:lnTo>
                <a:lnTo>
                  <a:pt x="727" y="479"/>
                </a:lnTo>
                <a:lnTo>
                  <a:pt x="717" y="482"/>
                </a:lnTo>
                <a:lnTo>
                  <a:pt x="706" y="486"/>
                </a:lnTo>
                <a:lnTo>
                  <a:pt x="706" y="486"/>
                </a:lnTo>
                <a:lnTo>
                  <a:pt x="705" y="480"/>
                </a:lnTo>
                <a:lnTo>
                  <a:pt x="700" y="467"/>
                </a:lnTo>
                <a:lnTo>
                  <a:pt x="696" y="458"/>
                </a:lnTo>
                <a:lnTo>
                  <a:pt x="690" y="450"/>
                </a:lnTo>
                <a:lnTo>
                  <a:pt x="684" y="441"/>
                </a:lnTo>
                <a:lnTo>
                  <a:pt x="675" y="433"/>
                </a:lnTo>
                <a:lnTo>
                  <a:pt x="675" y="433"/>
                </a:lnTo>
                <a:lnTo>
                  <a:pt x="660" y="420"/>
                </a:lnTo>
                <a:lnTo>
                  <a:pt x="649" y="413"/>
                </a:lnTo>
                <a:lnTo>
                  <a:pt x="637" y="405"/>
                </a:lnTo>
                <a:lnTo>
                  <a:pt x="637" y="405"/>
                </a:lnTo>
                <a:lnTo>
                  <a:pt x="628" y="394"/>
                </a:lnTo>
                <a:lnTo>
                  <a:pt x="614" y="377"/>
                </a:lnTo>
                <a:lnTo>
                  <a:pt x="597" y="354"/>
                </a:lnTo>
                <a:lnTo>
                  <a:pt x="598" y="346"/>
                </a:lnTo>
                <a:lnTo>
                  <a:pt x="598" y="346"/>
                </a:lnTo>
                <a:lnTo>
                  <a:pt x="597" y="335"/>
                </a:lnTo>
                <a:lnTo>
                  <a:pt x="589" y="310"/>
                </a:lnTo>
                <a:lnTo>
                  <a:pt x="584" y="293"/>
                </a:lnTo>
                <a:lnTo>
                  <a:pt x="578" y="276"/>
                </a:lnTo>
                <a:lnTo>
                  <a:pt x="571" y="259"/>
                </a:lnTo>
                <a:lnTo>
                  <a:pt x="563" y="243"/>
                </a:lnTo>
                <a:lnTo>
                  <a:pt x="563" y="243"/>
                </a:lnTo>
                <a:lnTo>
                  <a:pt x="553" y="231"/>
                </a:lnTo>
                <a:lnTo>
                  <a:pt x="544" y="220"/>
                </a:lnTo>
                <a:lnTo>
                  <a:pt x="535" y="213"/>
                </a:lnTo>
                <a:lnTo>
                  <a:pt x="527" y="207"/>
                </a:lnTo>
                <a:lnTo>
                  <a:pt x="513" y="198"/>
                </a:lnTo>
                <a:lnTo>
                  <a:pt x="507" y="194"/>
                </a:lnTo>
                <a:lnTo>
                  <a:pt x="502" y="191"/>
                </a:lnTo>
                <a:lnTo>
                  <a:pt x="502" y="191"/>
                </a:lnTo>
                <a:lnTo>
                  <a:pt x="497" y="187"/>
                </a:lnTo>
                <a:lnTo>
                  <a:pt x="492" y="184"/>
                </a:lnTo>
                <a:lnTo>
                  <a:pt x="479" y="176"/>
                </a:lnTo>
                <a:lnTo>
                  <a:pt x="468" y="170"/>
                </a:lnTo>
                <a:lnTo>
                  <a:pt x="465" y="168"/>
                </a:lnTo>
                <a:lnTo>
                  <a:pt x="464" y="166"/>
                </a:lnTo>
                <a:lnTo>
                  <a:pt x="464" y="166"/>
                </a:lnTo>
                <a:lnTo>
                  <a:pt x="464" y="166"/>
                </a:lnTo>
                <a:lnTo>
                  <a:pt x="465" y="166"/>
                </a:lnTo>
                <a:lnTo>
                  <a:pt x="467" y="168"/>
                </a:lnTo>
                <a:lnTo>
                  <a:pt x="469" y="168"/>
                </a:lnTo>
                <a:lnTo>
                  <a:pt x="470" y="166"/>
                </a:lnTo>
                <a:lnTo>
                  <a:pt x="470" y="164"/>
                </a:lnTo>
                <a:lnTo>
                  <a:pt x="470" y="158"/>
                </a:lnTo>
                <a:lnTo>
                  <a:pt x="469" y="147"/>
                </a:lnTo>
                <a:lnTo>
                  <a:pt x="469" y="147"/>
                </a:lnTo>
                <a:lnTo>
                  <a:pt x="464" y="128"/>
                </a:lnTo>
                <a:lnTo>
                  <a:pt x="462" y="115"/>
                </a:lnTo>
                <a:lnTo>
                  <a:pt x="459" y="107"/>
                </a:lnTo>
                <a:lnTo>
                  <a:pt x="459" y="107"/>
                </a:lnTo>
                <a:lnTo>
                  <a:pt x="459" y="101"/>
                </a:lnTo>
                <a:lnTo>
                  <a:pt x="457" y="86"/>
                </a:lnTo>
                <a:lnTo>
                  <a:pt x="454" y="77"/>
                </a:lnTo>
                <a:lnTo>
                  <a:pt x="452" y="66"/>
                </a:lnTo>
                <a:lnTo>
                  <a:pt x="448" y="54"/>
                </a:lnTo>
                <a:lnTo>
                  <a:pt x="442" y="41"/>
                </a:lnTo>
                <a:lnTo>
                  <a:pt x="442" y="41"/>
                </a:lnTo>
                <a:lnTo>
                  <a:pt x="435" y="30"/>
                </a:lnTo>
                <a:lnTo>
                  <a:pt x="426" y="21"/>
                </a:lnTo>
                <a:lnTo>
                  <a:pt x="417" y="13"/>
                </a:lnTo>
                <a:lnTo>
                  <a:pt x="405" y="7"/>
                </a:lnTo>
                <a:lnTo>
                  <a:pt x="392" y="4"/>
                </a:lnTo>
                <a:lnTo>
                  <a:pt x="380" y="1"/>
                </a:lnTo>
                <a:lnTo>
                  <a:pt x="367" y="0"/>
                </a:lnTo>
                <a:lnTo>
                  <a:pt x="354" y="1"/>
                </a:lnTo>
                <a:lnTo>
                  <a:pt x="354" y="1"/>
                </a:lnTo>
                <a:lnTo>
                  <a:pt x="340" y="4"/>
                </a:lnTo>
                <a:lnTo>
                  <a:pt x="327" y="7"/>
                </a:lnTo>
                <a:lnTo>
                  <a:pt x="315" y="11"/>
                </a:lnTo>
                <a:lnTo>
                  <a:pt x="303" y="17"/>
                </a:lnTo>
                <a:lnTo>
                  <a:pt x="292" y="23"/>
                </a:lnTo>
                <a:lnTo>
                  <a:pt x="282" y="30"/>
                </a:lnTo>
                <a:lnTo>
                  <a:pt x="275" y="39"/>
                </a:lnTo>
                <a:lnTo>
                  <a:pt x="270" y="49"/>
                </a:lnTo>
                <a:lnTo>
                  <a:pt x="270" y="49"/>
                </a:lnTo>
                <a:lnTo>
                  <a:pt x="266" y="62"/>
                </a:lnTo>
                <a:lnTo>
                  <a:pt x="264" y="78"/>
                </a:lnTo>
                <a:lnTo>
                  <a:pt x="261" y="95"/>
                </a:lnTo>
                <a:lnTo>
                  <a:pt x="261" y="112"/>
                </a:lnTo>
                <a:lnTo>
                  <a:pt x="261" y="142"/>
                </a:lnTo>
                <a:lnTo>
                  <a:pt x="262" y="154"/>
                </a:lnTo>
                <a:lnTo>
                  <a:pt x="262" y="15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8CAD4294-A7A3-4E56-B8DE-63E7A38C3040}"/>
              </a:ext>
            </a:extLst>
          </p:cNvPr>
          <p:cNvSpPr>
            <a:spLocks/>
          </p:cNvSpPr>
          <p:nvPr/>
        </p:nvSpPr>
        <p:spPr bwMode="auto">
          <a:xfrm>
            <a:off x="4312065" y="4717719"/>
            <a:ext cx="1167022" cy="1659064"/>
          </a:xfrm>
          <a:custGeom>
            <a:avLst/>
            <a:gdLst>
              <a:gd name="T0" fmla="*/ 1330 w 1480"/>
              <a:gd name="T1" fmla="*/ 610 h 2104"/>
              <a:gd name="T2" fmla="*/ 1472 w 1480"/>
              <a:gd name="T3" fmla="*/ 844 h 2104"/>
              <a:gd name="T4" fmla="*/ 1450 w 1480"/>
              <a:gd name="T5" fmla="*/ 900 h 2104"/>
              <a:gd name="T6" fmla="*/ 1418 w 1480"/>
              <a:gd name="T7" fmla="*/ 1512 h 2104"/>
              <a:gd name="T8" fmla="*/ 1380 w 1480"/>
              <a:gd name="T9" fmla="*/ 1744 h 2104"/>
              <a:gd name="T10" fmla="*/ 1410 w 1480"/>
              <a:gd name="T11" fmla="*/ 1900 h 2104"/>
              <a:gd name="T12" fmla="*/ 1368 w 1480"/>
              <a:gd name="T13" fmla="*/ 1892 h 2104"/>
              <a:gd name="T14" fmla="*/ 1334 w 1480"/>
              <a:gd name="T15" fmla="*/ 1894 h 2104"/>
              <a:gd name="T16" fmla="*/ 1238 w 1480"/>
              <a:gd name="T17" fmla="*/ 1906 h 2104"/>
              <a:gd name="T18" fmla="*/ 1110 w 1480"/>
              <a:gd name="T19" fmla="*/ 1962 h 2104"/>
              <a:gd name="T20" fmla="*/ 1108 w 1480"/>
              <a:gd name="T21" fmla="*/ 1914 h 2104"/>
              <a:gd name="T22" fmla="*/ 1240 w 1480"/>
              <a:gd name="T23" fmla="*/ 1720 h 2104"/>
              <a:gd name="T24" fmla="*/ 1244 w 1480"/>
              <a:gd name="T25" fmla="*/ 1282 h 2104"/>
              <a:gd name="T26" fmla="*/ 1196 w 1480"/>
              <a:gd name="T27" fmla="*/ 938 h 2104"/>
              <a:gd name="T28" fmla="*/ 1082 w 1480"/>
              <a:gd name="T29" fmla="*/ 884 h 2104"/>
              <a:gd name="T30" fmla="*/ 850 w 1480"/>
              <a:gd name="T31" fmla="*/ 1022 h 2104"/>
              <a:gd name="T32" fmla="*/ 770 w 1480"/>
              <a:gd name="T33" fmla="*/ 1136 h 2104"/>
              <a:gd name="T34" fmla="*/ 864 w 1480"/>
              <a:gd name="T35" fmla="*/ 1140 h 2104"/>
              <a:gd name="T36" fmla="*/ 1078 w 1480"/>
              <a:gd name="T37" fmla="*/ 1152 h 2104"/>
              <a:gd name="T38" fmla="*/ 1232 w 1480"/>
              <a:gd name="T39" fmla="*/ 1270 h 2104"/>
              <a:gd name="T40" fmla="*/ 1224 w 1480"/>
              <a:gd name="T41" fmla="*/ 1400 h 2104"/>
              <a:gd name="T42" fmla="*/ 1112 w 1480"/>
              <a:gd name="T43" fmla="*/ 1588 h 2104"/>
              <a:gd name="T44" fmla="*/ 750 w 1480"/>
              <a:gd name="T45" fmla="*/ 1796 h 2104"/>
              <a:gd name="T46" fmla="*/ 706 w 1480"/>
              <a:gd name="T47" fmla="*/ 1858 h 2104"/>
              <a:gd name="T48" fmla="*/ 782 w 1480"/>
              <a:gd name="T49" fmla="*/ 1994 h 2104"/>
              <a:gd name="T50" fmla="*/ 842 w 1480"/>
              <a:gd name="T51" fmla="*/ 2062 h 2104"/>
              <a:gd name="T52" fmla="*/ 754 w 1480"/>
              <a:gd name="T53" fmla="*/ 2104 h 2104"/>
              <a:gd name="T54" fmla="*/ 512 w 1480"/>
              <a:gd name="T55" fmla="*/ 2014 h 2104"/>
              <a:gd name="T56" fmla="*/ 456 w 1480"/>
              <a:gd name="T57" fmla="*/ 1984 h 2104"/>
              <a:gd name="T58" fmla="*/ 396 w 1480"/>
              <a:gd name="T59" fmla="*/ 1936 h 2104"/>
              <a:gd name="T60" fmla="*/ 430 w 1480"/>
              <a:gd name="T61" fmla="*/ 1780 h 2104"/>
              <a:gd name="T62" fmla="*/ 630 w 1480"/>
              <a:gd name="T63" fmla="*/ 1614 h 2104"/>
              <a:gd name="T64" fmla="*/ 426 w 1480"/>
              <a:gd name="T65" fmla="*/ 1600 h 2104"/>
              <a:gd name="T66" fmla="*/ 320 w 1480"/>
              <a:gd name="T67" fmla="*/ 1750 h 2104"/>
              <a:gd name="T68" fmla="*/ 306 w 1480"/>
              <a:gd name="T69" fmla="*/ 1870 h 2104"/>
              <a:gd name="T70" fmla="*/ 348 w 1480"/>
              <a:gd name="T71" fmla="*/ 1954 h 2104"/>
              <a:gd name="T72" fmla="*/ 336 w 1480"/>
              <a:gd name="T73" fmla="*/ 2036 h 2104"/>
              <a:gd name="T74" fmla="*/ 244 w 1480"/>
              <a:gd name="T75" fmla="*/ 2052 h 2104"/>
              <a:gd name="T76" fmla="*/ 142 w 1480"/>
              <a:gd name="T77" fmla="*/ 2042 h 2104"/>
              <a:gd name="T78" fmla="*/ 106 w 1480"/>
              <a:gd name="T79" fmla="*/ 1958 h 2104"/>
              <a:gd name="T80" fmla="*/ 92 w 1480"/>
              <a:gd name="T81" fmla="*/ 1910 h 2104"/>
              <a:gd name="T82" fmla="*/ 104 w 1480"/>
              <a:gd name="T83" fmla="*/ 1816 h 2104"/>
              <a:gd name="T84" fmla="*/ 120 w 1480"/>
              <a:gd name="T85" fmla="*/ 1730 h 2104"/>
              <a:gd name="T86" fmla="*/ 182 w 1480"/>
              <a:gd name="T87" fmla="*/ 1538 h 2104"/>
              <a:gd name="T88" fmla="*/ 84 w 1480"/>
              <a:gd name="T89" fmla="*/ 1454 h 2104"/>
              <a:gd name="T90" fmla="*/ 14 w 1480"/>
              <a:gd name="T91" fmla="*/ 1332 h 2104"/>
              <a:gd name="T92" fmla="*/ 24 w 1480"/>
              <a:gd name="T93" fmla="*/ 1134 h 2104"/>
              <a:gd name="T94" fmla="*/ 190 w 1480"/>
              <a:gd name="T95" fmla="*/ 866 h 2104"/>
              <a:gd name="T96" fmla="*/ 272 w 1480"/>
              <a:gd name="T97" fmla="*/ 638 h 2104"/>
              <a:gd name="T98" fmla="*/ 448 w 1480"/>
              <a:gd name="T99" fmla="*/ 434 h 2104"/>
              <a:gd name="T100" fmla="*/ 534 w 1480"/>
              <a:gd name="T101" fmla="*/ 328 h 2104"/>
              <a:gd name="T102" fmla="*/ 702 w 1480"/>
              <a:gd name="T103" fmla="*/ 270 h 2104"/>
              <a:gd name="T104" fmla="*/ 934 w 1480"/>
              <a:gd name="T105" fmla="*/ 230 h 2104"/>
              <a:gd name="T106" fmla="*/ 1048 w 1480"/>
              <a:gd name="T107" fmla="*/ 52 h 2104"/>
              <a:gd name="T108" fmla="*/ 1152 w 1480"/>
              <a:gd name="T109" fmla="*/ 0 h 2104"/>
              <a:gd name="T110" fmla="*/ 1348 w 1480"/>
              <a:gd name="T111" fmla="*/ 62 h 2104"/>
              <a:gd name="T112" fmla="*/ 1432 w 1480"/>
              <a:gd name="T113" fmla="*/ 230 h 2104"/>
              <a:gd name="T114" fmla="*/ 1414 w 1480"/>
              <a:gd name="T115" fmla="*/ 348 h 2104"/>
              <a:gd name="T116" fmla="*/ 1478 w 1480"/>
              <a:gd name="T117" fmla="*/ 472 h 2104"/>
              <a:gd name="T118" fmla="*/ 1328 w 1480"/>
              <a:gd name="T119" fmla="*/ 486 h 2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80" h="2104">
                <a:moveTo>
                  <a:pt x="1298" y="484"/>
                </a:moveTo>
                <a:lnTo>
                  <a:pt x="1260" y="528"/>
                </a:lnTo>
                <a:lnTo>
                  <a:pt x="1260" y="528"/>
                </a:lnTo>
                <a:lnTo>
                  <a:pt x="1268" y="536"/>
                </a:lnTo>
                <a:lnTo>
                  <a:pt x="1288" y="556"/>
                </a:lnTo>
                <a:lnTo>
                  <a:pt x="1302" y="572"/>
                </a:lnTo>
                <a:lnTo>
                  <a:pt x="1316" y="590"/>
                </a:lnTo>
                <a:lnTo>
                  <a:pt x="1330" y="610"/>
                </a:lnTo>
                <a:lnTo>
                  <a:pt x="1342" y="634"/>
                </a:lnTo>
                <a:lnTo>
                  <a:pt x="1342" y="634"/>
                </a:lnTo>
                <a:lnTo>
                  <a:pt x="1358" y="662"/>
                </a:lnTo>
                <a:lnTo>
                  <a:pt x="1376" y="690"/>
                </a:lnTo>
                <a:lnTo>
                  <a:pt x="1418" y="752"/>
                </a:lnTo>
                <a:lnTo>
                  <a:pt x="1452" y="808"/>
                </a:lnTo>
                <a:lnTo>
                  <a:pt x="1466" y="828"/>
                </a:lnTo>
                <a:lnTo>
                  <a:pt x="1472" y="844"/>
                </a:lnTo>
                <a:lnTo>
                  <a:pt x="1472" y="844"/>
                </a:lnTo>
                <a:lnTo>
                  <a:pt x="1476" y="860"/>
                </a:lnTo>
                <a:lnTo>
                  <a:pt x="1478" y="868"/>
                </a:lnTo>
                <a:lnTo>
                  <a:pt x="1474" y="874"/>
                </a:lnTo>
                <a:lnTo>
                  <a:pt x="1468" y="884"/>
                </a:lnTo>
                <a:lnTo>
                  <a:pt x="1468" y="884"/>
                </a:lnTo>
                <a:lnTo>
                  <a:pt x="1460" y="890"/>
                </a:lnTo>
                <a:lnTo>
                  <a:pt x="1450" y="900"/>
                </a:lnTo>
                <a:lnTo>
                  <a:pt x="1426" y="920"/>
                </a:lnTo>
                <a:lnTo>
                  <a:pt x="1396" y="940"/>
                </a:lnTo>
                <a:lnTo>
                  <a:pt x="1396" y="940"/>
                </a:lnTo>
                <a:lnTo>
                  <a:pt x="1440" y="1300"/>
                </a:lnTo>
                <a:lnTo>
                  <a:pt x="1440" y="1300"/>
                </a:lnTo>
                <a:lnTo>
                  <a:pt x="1440" y="1326"/>
                </a:lnTo>
                <a:lnTo>
                  <a:pt x="1434" y="1374"/>
                </a:lnTo>
                <a:lnTo>
                  <a:pt x="1418" y="1512"/>
                </a:lnTo>
                <a:lnTo>
                  <a:pt x="1400" y="1646"/>
                </a:lnTo>
                <a:lnTo>
                  <a:pt x="1394" y="1692"/>
                </a:lnTo>
                <a:lnTo>
                  <a:pt x="1390" y="1712"/>
                </a:lnTo>
                <a:lnTo>
                  <a:pt x="1390" y="1712"/>
                </a:lnTo>
                <a:lnTo>
                  <a:pt x="1382" y="1730"/>
                </a:lnTo>
                <a:lnTo>
                  <a:pt x="1380" y="1738"/>
                </a:lnTo>
                <a:lnTo>
                  <a:pt x="1380" y="1744"/>
                </a:lnTo>
                <a:lnTo>
                  <a:pt x="1380" y="1744"/>
                </a:lnTo>
                <a:lnTo>
                  <a:pt x="1382" y="1794"/>
                </a:lnTo>
                <a:lnTo>
                  <a:pt x="1384" y="1826"/>
                </a:lnTo>
                <a:lnTo>
                  <a:pt x="1388" y="1844"/>
                </a:lnTo>
                <a:lnTo>
                  <a:pt x="1388" y="1844"/>
                </a:lnTo>
                <a:lnTo>
                  <a:pt x="1404" y="1876"/>
                </a:lnTo>
                <a:lnTo>
                  <a:pt x="1408" y="1884"/>
                </a:lnTo>
                <a:lnTo>
                  <a:pt x="1410" y="1894"/>
                </a:lnTo>
                <a:lnTo>
                  <a:pt x="1410" y="1900"/>
                </a:lnTo>
                <a:lnTo>
                  <a:pt x="1408" y="1904"/>
                </a:lnTo>
                <a:lnTo>
                  <a:pt x="1408" y="1904"/>
                </a:lnTo>
                <a:lnTo>
                  <a:pt x="1390" y="1916"/>
                </a:lnTo>
                <a:lnTo>
                  <a:pt x="1382" y="1918"/>
                </a:lnTo>
                <a:lnTo>
                  <a:pt x="1380" y="1916"/>
                </a:lnTo>
                <a:lnTo>
                  <a:pt x="1378" y="1914"/>
                </a:lnTo>
                <a:lnTo>
                  <a:pt x="1378" y="1914"/>
                </a:lnTo>
                <a:lnTo>
                  <a:pt x="1368" y="1892"/>
                </a:lnTo>
                <a:lnTo>
                  <a:pt x="1362" y="1882"/>
                </a:lnTo>
                <a:lnTo>
                  <a:pt x="1358" y="1878"/>
                </a:lnTo>
                <a:lnTo>
                  <a:pt x="1358" y="1878"/>
                </a:lnTo>
                <a:lnTo>
                  <a:pt x="1350" y="1880"/>
                </a:lnTo>
                <a:lnTo>
                  <a:pt x="1344" y="1884"/>
                </a:lnTo>
                <a:lnTo>
                  <a:pt x="1338" y="1892"/>
                </a:lnTo>
                <a:lnTo>
                  <a:pt x="1338" y="1892"/>
                </a:lnTo>
                <a:lnTo>
                  <a:pt x="1334" y="1894"/>
                </a:lnTo>
                <a:lnTo>
                  <a:pt x="1328" y="1896"/>
                </a:lnTo>
                <a:lnTo>
                  <a:pt x="1314" y="1896"/>
                </a:lnTo>
                <a:lnTo>
                  <a:pt x="1298" y="1894"/>
                </a:lnTo>
                <a:lnTo>
                  <a:pt x="1298" y="1894"/>
                </a:lnTo>
                <a:lnTo>
                  <a:pt x="1282" y="1894"/>
                </a:lnTo>
                <a:lnTo>
                  <a:pt x="1264" y="1898"/>
                </a:lnTo>
                <a:lnTo>
                  <a:pt x="1238" y="1906"/>
                </a:lnTo>
                <a:lnTo>
                  <a:pt x="1238" y="1906"/>
                </a:lnTo>
                <a:lnTo>
                  <a:pt x="1198" y="1924"/>
                </a:lnTo>
                <a:lnTo>
                  <a:pt x="1178" y="1934"/>
                </a:lnTo>
                <a:lnTo>
                  <a:pt x="1178" y="1934"/>
                </a:lnTo>
                <a:lnTo>
                  <a:pt x="1162" y="1944"/>
                </a:lnTo>
                <a:lnTo>
                  <a:pt x="1140" y="1956"/>
                </a:lnTo>
                <a:lnTo>
                  <a:pt x="1128" y="1960"/>
                </a:lnTo>
                <a:lnTo>
                  <a:pt x="1118" y="1962"/>
                </a:lnTo>
                <a:lnTo>
                  <a:pt x="1110" y="1962"/>
                </a:lnTo>
                <a:lnTo>
                  <a:pt x="1108" y="1960"/>
                </a:lnTo>
                <a:lnTo>
                  <a:pt x="1106" y="1956"/>
                </a:lnTo>
                <a:lnTo>
                  <a:pt x="1106" y="1956"/>
                </a:lnTo>
                <a:lnTo>
                  <a:pt x="1104" y="1942"/>
                </a:lnTo>
                <a:lnTo>
                  <a:pt x="1102" y="1930"/>
                </a:lnTo>
                <a:lnTo>
                  <a:pt x="1102" y="1924"/>
                </a:lnTo>
                <a:lnTo>
                  <a:pt x="1104" y="1920"/>
                </a:lnTo>
                <a:lnTo>
                  <a:pt x="1108" y="1914"/>
                </a:lnTo>
                <a:lnTo>
                  <a:pt x="1114" y="1910"/>
                </a:lnTo>
                <a:lnTo>
                  <a:pt x="1114" y="1910"/>
                </a:lnTo>
                <a:lnTo>
                  <a:pt x="1174" y="1854"/>
                </a:lnTo>
                <a:lnTo>
                  <a:pt x="1222" y="1808"/>
                </a:lnTo>
                <a:lnTo>
                  <a:pt x="1222" y="1808"/>
                </a:lnTo>
                <a:lnTo>
                  <a:pt x="1226" y="1792"/>
                </a:lnTo>
                <a:lnTo>
                  <a:pt x="1232" y="1764"/>
                </a:lnTo>
                <a:lnTo>
                  <a:pt x="1240" y="1720"/>
                </a:lnTo>
                <a:lnTo>
                  <a:pt x="1240" y="1720"/>
                </a:lnTo>
                <a:lnTo>
                  <a:pt x="1242" y="1716"/>
                </a:lnTo>
                <a:lnTo>
                  <a:pt x="1242" y="1704"/>
                </a:lnTo>
                <a:lnTo>
                  <a:pt x="1240" y="1648"/>
                </a:lnTo>
                <a:lnTo>
                  <a:pt x="1240" y="1648"/>
                </a:lnTo>
                <a:lnTo>
                  <a:pt x="1242" y="1466"/>
                </a:lnTo>
                <a:lnTo>
                  <a:pt x="1244" y="1282"/>
                </a:lnTo>
                <a:lnTo>
                  <a:pt x="1244" y="1282"/>
                </a:lnTo>
                <a:lnTo>
                  <a:pt x="1244" y="1252"/>
                </a:lnTo>
                <a:lnTo>
                  <a:pt x="1242" y="1208"/>
                </a:lnTo>
                <a:lnTo>
                  <a:pt x="1234" y="1102"/>
                </a:lnTo>
                <a:lnTo>
                  <a:pt x="1224" y="1006"/>
                </a:lnTo>
                <a:lnTo>
                  <a:pt x="1218" y="964"/>
                </a:lnTo>
                <a:lnTo>
                  <a:pt x="1218" y="964"/>
                </a:lnTo>
                <a:lnTo>
                  <a:pt x="1204" y="948"/>
                </a:lnTo>
                <a:lnTo>
                  <a:pt x="1196" y="938"/>
                </a:lnTo>
                <a:lnTo>
                  <a:pt x="1190" y="928"/>
                </a:lnTo>
                <a:lnTo>
                  <a:pt x="1190" y="928"/>
                </a:lnTo>
                <a:lnTo>
                  <a:pt x="1168" y="886"/>
                </a:lnTo>
                <a:lnTo>
                  <a:pt x="1156" y="862"/>
                </a:lnTo>
                <a:lnTo>
                  <a:pt x="1150" y="852"/>
                </a:lnTo>
                <a:lnTo>
                  <a:pt x="1150" y="852"/>
                </a:lnTo>
                <a:lnTo>
                  <a:pt x="1128" y="862"/>
                </a:lnTo>
                <a:lnTo>
                  <a:pt x="1082" y="884"/>
                </a:lnTo>
                <a:lnTo>
                  <a:pt x="1026" y="914"/>
                </a:lnTo>
                <a:lnTo>
                  <a:pt x="978" y="944"/>
                </a:lnTo>
                <a:lnTo>
                  <a:pt x="978" y="944"/>
                </a:lnTo>
                <a:lnTo>
                  <a:pt x="938" y="968"/>
                </a:lnTo>
                <a:lnTo>
                  <a:pt x="900" y="988"/>
                </a:lnTo>
                <a:lnTo>
                  <a:pt x="882" y="1000"/>
                </a:lnTo>
                <a:lnTo>
                  <a:pt x="866" y="1010"/>
                </a:lnTo>
                <a:lnTo>
                  <a:pt x="850" y="1022"/>
                </a:lnTo>
                <a:lnTo>
                  <a:pt x="838" y="1036"/>
                </a:lnTo>
                <a:lnTo>
                  <a:pt x="838" y="1036"/>
                </a:lnTo>
                <a:lnTo>
                  <a:pt x="814" y="1066"/>
                </a:lnTo>
                <a:lnTo>
                  <a:pt x="794" y="1096"/>
                </a:lnTo>
                <a:lnTo>
                  <a:pt x="778" y="1118"/>
                </a:lnTo>
                <a:lnTo>
                  <a:pt x="772" y="1130"/>
                </a:lnTo>
                <a:lnTo>
                  <a:pt x="772" y="1130"/>
                </a:lnTo>
                <a:lnTo>
                  <a:pt x="770" y="1136"/>
                </a:lnTo>
                <a:lnTo>
                  <a:pt x="768" y="1138"/>
                </a:lnTo>
                <a:lnTo>
                  <a:pt x="768" y="1142"/>
                </a:lnTo>
                <a:lnTo>
                  <a:pt x="772" y="1144"/>
                </a:lnTo>
                <a:lnTo>
                  <a:pt x="778" y="1146"/>
                </a:lnTo>
                <a:lnTo>
                  <a:pt x="790" y="1146"/>
                </a:lnTo>
                <a:lnTo>
                  <a:pt x="808" y="1146"/>
                </a:lnTo>
                <a:lnTo>
                  <a:pt x="808" y="1146"/>
                </a:lnTo>
                <a:lnTo>
                  <a:pt x="864" y="1140"/>
                </a:lnTo>
                <a:lnTo>
                  <a:pt x="900" y="1138"/>
                </a:lnTo>
                <a:lnTo>
                  <a:pt x="936" y="1136"/>
                </a:lnTo>
                <a:lnTo>
                  <a:pt x="974" y="1136"/>
                </a:lnTo>
                <a:lnTo>
                  <a:pt x="1012" y="1138"/>
                </a:lnTo>
                <a:lnTo>
                  <a:pt x="1046" y="1142"/>
                </a:lnTo>
                <a:lnTo>
                  <a:pt x="1062" y="1146"/>
                </a:lnTo>
                <a:lnTo>
                  <a:pt x="1078" y="1152"/>
                </a:lnTo>
                <a:lnTo>
                  <a:pt x="1078" y="1152"/>
                </a:lnTo>
                <a:lnTo>
                  <a:pt x="1106" y="1164"/>
                </a:lnTo>
                <a:lnTo>
                  <a:pt x="1134" y="1178"/>
                </a:lnTo>
                <a:lnTo>
                  <a:pt x="1158" y="1194"/>
                </a:lnTo>
                <a:lnTo>
                  <a:pt x="1182" y="1210"/>
                </a:lnTo>
                <a:lnTo>
                  <a:pt x="1200" y="1228"/>
                </a:lnTo>
                <a:lnTo>
                  <a:pt x="1216" y="1246"/>
                </a:lnTo>
                <a:lnTo>
                  <a:pt x="1228" y="1262"/>
                </a:lnTo>
                <a:lnTo>
                  <a:pt x="1232" y="1270"/>
                </a:lnTo>
                <a:lnTo>
                  <a:pt x="1234" y="1278"/>
                </a:lnTo>
                <a:lnTo>
                  <a:pt x="1234" y="1278"/>
                </a:lnTo>
                <a:lnTo>
                  <a:pt x="1238" y="1310"/>
                </a:lnTo>
                <a:lnTo>
                  <a:pt x="1240" y="1326"/>
                </a:lnTo>
                <a:lnTo>
                  <a:pt x="1238" y="1344"/>
                </a:lnTo>
                <a:lnTo>
                  <a:pt x="1236" y="1360"/>
                </a:lnTo>
                <a:lnTo>
                  <a:pt x="1232" y="1380"/>
                </a:lnTo>
                <a:lnTo>
                  <a:pt x="1224" y="1400"/>
                </a:lnTo>
                <a:lnTo>
                  <a:pt x="1214" y="1422"/>
                </a:lnTo>
                <a:lnTo>
                  <a:pt x="1214" y="1422"/>
                </a:lnTo>
                <a:lnTo>
                  <a:pt x="1190" y="1472"/>
                </a:lnTo>
                <a:lnTo>
                  <a:pt x="1164" y="1520"/>
                </a:lnTo>
                <a:lnTo>
                  <a:pt x="1152" y="1544"/>
                </a:lnTo>
                <a:lnTo>
                  <a:pt x="1136" y="1564"/>
                </a:lnTo>
                <a:lnTo>
                  <a:pt x="1120" y="1580"/>
                </a:lnTo>
                <a:lnTo>
                  <a:pt x="1112" y="1588"/>
                </a:lnTo>
                <a:lnTo>
                  <a:pt x="1102" y="1594"/>
                </a:lnTo>
                <a:lnTo>
                  <a:pt x="1102" y="1594"/>
                </a:lnTo>
                <a:lnTo>
                  <a:pt x="910" y="1700"/>
                </a:lnTo>
                <a:lnTo>
                  <a:pt x="802" y="1760"/>
                </a:lnTo>
                <a:lnTo>
                  <a:pt x="766" y="1784"/>
                </a:lnTo>
                <a:lnTo>
                  <a:pt x="756" y="1792"/>
                </a:lnTo>
                <a:lnTo>
                  <a:pt x="750" y="1796"/>
                </a:lnTo>
                <a:lnTo>
                  <a:pt x="750" y="1796"/>
                </a:lnTo>
                <a:lnTo>
                  <a:pt x="742" y="1810"/>
                </a:lnTo>
                <a:lnTo>
                  <a:pt x="732" y="1824"/>
                </a:lnTo>
                <a:lnTo>
                  <a:pt x="716" y="1844"/>
                </a:lnTo>
                <a:lnTo>
                  <a:pt x="716" y="1844"/>
                </a:lnTo>
                <a:lnTo>
                  <a:pt x="710" y="1848"/>
                </a:lnTo>
                <a:lnTo>
                  <a:pt x="708" y="1850"/>
                </a:lnTo>
                <a:lnTo>
                  <a:pt x="706" y="1852"/>
                </a:lnTo>
                <a:lnTo>
                  <a:pt x="706" y="1858"/>
                </a:lnTo>
                <a:lnTo>
                  <a:pt x="706" y="1858"/>
                </a:lnTo>
                <a:lnTo>
                  <a:pt x="714" y="1880"/>
                </a:lnTo>
                <a:lnTo>
                  <a:pt x="732" y="1918"/>
                </a:lnTo>
                <a:lnTo>
                  <a:pt x="742" y="1940"/>
                </a:lnTo>
                <a:lnTo>
                  <a:pt x="756" y="1960"/>
                </a:lnTo>
                <a:lnTo>
                  <a:pt x="768" y="1978"/>
                </a:lnTo>
                <a:lnTo>
                  <a:pt x="782" y="1994"/>
                </a:lnTo>
                <a:lnTo>
                  <a:pt x="782" y="1994"/>
                </a:lnTo>
                <a:lnTo>
                  <a:pt x="794" y="2004"/>
                </a:lnTo>
                <a:lnTo>
                  <a:pt x="806" y="2012"/>
                </a:lnTo>
                <a:lnTo>
                  <a:pt x="826" y="2024"/>
                </a:lnTo>
                <a:lnTo>
                  <a:pt x="834" y="2030"/>
                </a:lnTo>
                <a:lnTo>
                  <a:pt x="838" y="2038"/>
                </a:lnTo>
                <a:lnTo>
                  <a:pt x="842" y="2048"/>
                </a:lnTo>
                <a:lnTo>
                  <a:pt x="842" y="2062"/>
                </a:lnTo>
                <a:lnTo>
                  <a:pt x="842" y="2062"/>
                </a:lnTo>
                <a:lnTo>
                  <a:pt x="840" y="2070"/>
                </a:lnTo>
                <a:lnTo>
                  <a:pt x="836" y="2078"/>
                </a:lnTo>
                <a:lnTo>
                  <a:pt x="830" y="2084"/>
                </a:lnTo>
                <a:lnTo>
                  <a:pt x="822" y="2088"/>
                </a:lnTo>
                <a:lnTo>
                  <a:pt x="814" y="2094"/>
                </a:lnTo>
                <a:lnTo>
                  <a:pt x="802" y="2098"/>
                </a:lnTo>
                <a:lnTo>
                  <a:pt x="778" y="2102"/>
                </a:lnTo>
                <a:lnTo>
                  <a:pt x="754" y="2104"/>
                </a:lnTo>
                <a:lnTo>
                  <a:pt x="728" y="2102"/>
                </a:lnTo>
                <a:lnTo>
                  <a:pt x="704" y="2098"/>
                </a:lnTo>
                <a:lnTo>
                  <a:pt x="684" y="2092"/>
                </a:lnTo>
                <a:lnTo>
                  <a:pt x="684" y="2092"/>
                </a:lnTo>
                <a:lnTo>
                  <a:pt x="606" y="2054"/>
                </a:lnTo>
                <a:lnTo>
                  <a:pt x="550" y="2030"/>
                </a:lnTo>
                <a:lnTo>
                  <a:pt x="550" y="2030"/>
                </a:lnTo>
                <a:lnTo>
                  <a:pt x="512" y="2014"/>
                </a:lnTo>
                <a:lnTo>
                  <a:pt x="494" y="2006"/>
                </a:lnTo>
                <a:lnTo>
                  <a:pt x="484" y="2002"/>
                </a:lnTo>
                <a:lnTo>
                  <a:pt x="484" y="2002"/>
                </a:lnTo>
                <a:lnTo>
                  <a:pt x="482" y="2004"/>
                </a:lnTo>
                <a:lnTo>
                  <a:pt x="478" y="2004"/>
                </a:lnTo>
                <a:lnTo>
                  <a:pt x="472" y="2000"/>
                </a:lnTo>
                <a:lnTo>
                  <a:pt x="456" y="1984"/>
                </a:lnTo>
                <a:lnTo>
                  <a:pt x="456" y="1984"/>
                </a:lnTo>
                <a:lnTo>
                  <a:pt x="448" y="1976"/>
                </a:lnTo>
                <a:lnTo>
                  <a:pt x="438" y="1970"/>
                </a:lnTo>
                <a:lnTo>
                  <a:pt x="422" y="1960"/>
                </a:lnTo>
                <a:lnTo>
                  <a:pt x="414" y="1958"/>
                </a:lnTo>
                <a:lnTo>
                  <a:pt x="408" y="1952"/>
                </a:lnTo>
                <a:lnTo>
                  <a:pt x="402" y="1946"/>
                </a:lnTo>
                <a:lnTo>
                  <a:pt x="396" y="1936"/>
                </a:lnTo>
                <a:lnTo>
                  <a:pt x="396" y="1936"/>
                </a:lnTo>
                <a:lnTo>
                  <a:pt x="390" y="1916"/>
                </a:lnTo>
                <a:lnTo>
                  <a:pt x="386" y="1900"/>
                </a:lnTo>
                <a:lnTo>
                  <a:pt x="386" y="1894"/>
                </a:lnTo>
                <a:lnTo>
                  <a:pt x="386" y="1886"/>
                </a:lnTo>
                <a:lnTo>
                  <a:pt x="392" y="1870"/>
                </a:lnTo>
                <a:lnTo>
                  <a:pt x="392" y="1870"/>
                </a:lnTo>
                <a:lnTo>
                  <a:pt x="422" y="1800"/>
                </a:lnTo>
                <a:lnTo>
                  <a:pt x="430" y="1780"/>
                </a:lnTo>
                <a:lnTo>
                  <a:pt x="440" y="1764"/>
                </a:lnTo>
                <a:lnTo>
                  <a:pt x="448" y="1752"/>
                </a:lnTo>
                <a:lnTo>
                  <a:pt x="454" y="1748"/>
                </a:lnTo>
                <a:lnTo>
                  <a:pt x="456" y="1748"/>
                </a:lnTo>
                <a:lnTo>
                  <a:pt x="456" y="1748"/>
                </a:lnTo>
                <a:lnTo>
                  <a:pt x="508" y="1744"/>
                </a:lnTo>
                <a:lnTo>
                  <a:pt x="508" y="1744"/>
                </a:lnTo>
                <a:lnTo>
                  <a:pt x="630" y="1614"/>
                </a:lnTo>
                <a:lnTo>
                  <a:pt x="644" y="1596"/>
                </a:lnTo>
                <a:lnTo>
                  <a:pt x="644" y="1596"/>
                </a:lnTo>
                <a:lnTo>
                  <a:pt x="582" y="1596"/>
                </a:lnTo>
                <a:lnTo>
                  <a:pt x="526" y="1596"/>
                </a:lnTo>
                <a:lnTo>
                  <a:pt x="478" y="1598"/>
                </a:lnTo>
                <a:lnTo>
                  <a:pt x="478" y="1598"/>
                </a:lnTo>
                <a:lnTo>
                  <a:pt x="444" y="1600"/>
                </a:lnTo>
                <a:lnTo>
                  <a:pt x="426" y="1600"/>
                </a:lnTo>
                <a:lnTo>
                  <a:pt x="416" y="1600"/>
                </a:lnTo>
                <a:lnTo>
                  <a:pt x="414" y="1602"/>
                </a:lnTo>
                <a:lnTo>
                  <a:pt x="412" y="1604"/>
                </a:lnTo>
                <a:lnTo>
                  <a:pt x="412" y="1604"/>
                </a:lnTo>
                <a:lnTo>
                  <a:pt x="366" y="1674"/>
                </a:lnTo>
                <a:lnTo>
                  <a:pt x="336" y="1720"/>
                </a:lnTo>
                <a:lnTo>
                  <a:pt x="324" y="1738"/>
                </a:lnTo>
                <a:lnTo>
                  <a:pt x="320" y="1750"/>
                </a:lnTo>
                <a:lnTo>
                  <a:pt x="320" y="1750"/>
                </a:lnTo>
                <a:lnTo>
                  <a:pt x="304" y="1798"/>
                </a:lnTo>
                <a:lnTo>
                  <a:pt x="292" y="1842"/>
                </a:lnTo>
                <a:lnTo>
                  <a:pt x="292" y="1842"/>
                </a:lnTo>
                <a:lnTo>
                  <a:pt x="292" y="1848"/>
                </a:lnTo>
                <a:lnTo>
                  <a:pt x="294" y="1850"/>
                </a:lnTo>
                <a:lnTo>
                  <a:pt x="298" y="1858"/>
                </a:lnTo>
                <a:lnTo>
                  <a:pt x="306" y="1870"/>
                </a:lnTo>
                <a:lnTo>
                  <a:pt x="310" y="1880"/>
                </a:lnTo>
                <a:lnTo>
                  <a:pt x="314" y="1894"/>
                </a:lnTo>
                <a:lnTo>
                  <a:pt x="314" y="1894"/>
                </a:lnTo>
                <a:lnTo>
                  <a:pt x="320" y="1906"/>
                </a:lnTo>
                <a:lnTo>
                  <a:pt x="326" y="1916"/>
                </a:lnTo>
                <a:lnTo>
                  <a:pt x="338" y="1932"/>
                </a:lnTo>
                <a:lnTo>
                  <a:pt x="344" y="1942"/>
                </a:lnTo>
                <a:lnTo>
                  <a:pt x="348" y="1954"/>
                </a:lnTo>
                <a:lnTo>
                  <a:pt x="352" y="1970"/>
                </a:lnTo>
                <a:lnTo>
                  <a:pt x="352" y="1992"/>
                </a:lnTo>
                <a:lnTo>
                  <a:pt x="352" y="1992"/>
                </a:lnTo>
                <a:lnTo>
                  <a:pt x="352" y="2004"/>
                </a:lnTo>
                <a:lnTo>
                  <a:pt x="350" y="2014"/>
                </a:lnTo>
                <a:lnTo>
                  <a:pt x="346" y="2022"/>
                </a:lnTo>
                <a:lnTo>
                  <a:pt x="342" y="2030"/>
                </a:lnTo>
                <a:lnTo>
                  <a:pt x="336" y="2036"/>
                </a:lnTo>
                <a:lnTo>
                  <a:pt x="330" y="2042"/>
                </a:lnTo>
                <a:lnTo>
                  <a:pt x="324" y="2046"/>
                </a:lnTo>
                <a:lnTo>
                  <a:pt x="316" y="2050"/>
                </a:lnTo>
                <a:lnTo>
                  <a:pt x="298" y="2054"/>
                </a:lnTo>
                <a:lnTo>
                  <a:pt x="280" y="2056"/>
                </a:lnTo>
                <a:lnTo>
                  <a:pt x="262" y="2054"/>
                </a:lnTo>
                <a:lnTo>
                  <a:pt x="244" y="2052"/>
                </a:lnTo>
                <a:lnTo>
                  <a:pt x="244" y="2052"/>
                </a:lnTo>
                <a:lnTo>
                  <a:pt x="184" y="2040"/>
                </a:lnTo>
                <a:lnTo>
                  <a:pt x="154" y="2034"/>
                </a:lnTo>
                <a:lnTo>
                  <a:pt x="154" y="2034"/>
                </a:lnTo>
                <a:lnTo>
                  <a:pt x="152" y="2034"/>
                </a:lnTo>
                <a:lnTo>
                  <a:pt x="150" y="2038"/>
                </a:lnTo>
                <a:lnTo>
                  <a:pt x="148" y="2042"/>
                </a:lnTo>
                <a:lnTo>
                  <a:pt x="146" y="2044"/>
                </a:lnTo>
                <a:lnTo>
                  <a:pt x="142" y="2042"/>
                </a:lnTo>
                <a:lnTo>
                  <a:pt x="138" y="2036"/>
                </a:lnTo>
                <a:lnTo>
                  <a:pt x="132" y="2026"/>
                </a:lnTo>
                <a:lnTo>
                  <a:pt x="132" y="2026"/>
                </a:lnTo>
                <a:lnTo>
                  <a:pt x="120" y="2004"/>
                </a:lnTo>
                <a:lnTo>
                  <a:pt x="114" y="1986"/>
                </a:lnTo>
                <a:lnTo>
                  <a:pt x="108" y="1972"/>
                </a:lnTo>
                <a:lnTo>
                  <a:pt x="106" y="1958"/>
                </a:lnTo>
                <a:lnTo>
                  <a:pt x="106" y="1958"/>
                </a:lnTo>
                <a:lnTo>
                  <a:pt x="104" y="1952"/>
                </a:lnTo>
                <a:lnTo>
                  <a:pt x="102" y="1948"/>
                </a:lnTo>
                <a:lnTo>
                  <a:pt x="96" y="1940"/>
                </a:lnTo>
                <a:lnTo>
                  <a:pt x="94" y="1936"/>
                </a:lnTo>
                <a:lnTo>
                  <a:pt x="92" y="1930"/>
                </a:lnTo>
                <a:lnTo>
                  <a:pt x="92" y="1920"/>
                </a:lnTo>
                <a:lnTo>
                  <a:pt x="92" y="1910"/>
                </a:lnTo>
                <a:lnTo>
                  <a:pt x="92" y="1910"/>
                </a:lnTo>
                <a:lnTo>
                  <a:pt x="98" y="1862"/>
                </a:lnTo>
                <a:lnTo>
                  <a:pt x="98" y="1842"/>
                </a:lnTo>
                <a:lnTo>
                  <a:pt x="98" y="1842"/>
                </a:lnTo>
                <a:lnTo>
                  <a:pt x="96" y="1840"/>
                </a:lnTo>
                <a:lnTo>
                  <a:pt x="92" y="1834"/>
                </a:lnTo>
                <a:lnTo>
                  <a:pt x="92" y="1834"/>
                </a:lnTo>
                <a:lnTo>
                  <a:pt x="96" y="1828"/>
                </a:lnTo>
                <a:lnTo>
                  <a:pt x="104" y="1816"/>
                </a:lnTo>
                <a:lnTo>
                  <a:pt x="114" y="1804"/>
                </a:lnTo>
                <a:lnTo>
                  <a:pt x="118" y="1796"/>
                </a:lnTo>
                <a:lnTo>
                  <a:pt x="118" y="1796"/>
                </a:lnTo>
                <a:lnTo>
                  <a:pt x="120" y="1786"/>
                </a:lnTo>
                <a:lnTo>
                  <a:pt x="120" y="1768"/>
                </a:lnTo>
                <a:lnTo>
                  <a:pt x="120" y="1748"/>
                </a:lnTo>
                <a:lnTo>
                  <a:pt x="120" y="1730"/>
                </a:lnTo>
                <a:lnTo>
                  <a:pt x="120" y="1730"/>
                </a:lnTo>
                <a:lnTo>
                  <a:pt x="128" y="1708"/>
                </a:lnTo>
                <a:lnTo>
                  <a:pt x="138" y="1676"/>
                </a:lnTo>
                <a:lnTo>
                  <a:pt x="168" y="1598"/>
                </a:lnTo>
                <a:lnTo>
                  <a:pt x="168" y="1598"/>
                </a:lnTo>
                <a:lnTo>
                  <a:pt x="174" y="1580"/>
                </a:lnTo>
                <a:lnTo>
                  <a:pt x="178" y="1564"/>
                </a:lnTo>
                <a:lnTo>
                  <a:pt x="180" y="1550"/>
                </a:lnTo>
                <a:lnTo>
                  <a:pt x="182" y="1538"/>
                </a:lnTo>
                <a:lnTo>
                  <a:pt x="180" y="1524"/>
                </a:lnTo>
                <a:lnTo>
                  <a:pt x="178" y="1518"/>
                </a:lnTo>
                <a:lnTo>
                  <a:pt x="178" y="1518"/>
                </a:lnTo>
                <a:lnTo>
                  <a:pt x="164" y="1514"/>
                </a:lnTo>
                <a:lnTo>
                  <a:pt x="150" y="1506"/>
                </a:lnTo>
                <a:lnTo>
                  <a:pt x="130" y="1494"/>
                </a:lnTo>
                <a:lnTo>
                  <a:pt x="108" y="1476"/>
                </a:lnTo>
                <a:lnTo>
                  <a:pt x="84" y="1454"/>
                </a:lnTo>
                <a:lnTo>
                  <a:pt x="72" y="1440"/>
                </a:lnTo>
                <a:lnTo>
                  <a:pt x="60" y="1426"/>
                </a:lnTo>
                <a:lnTo>
                  <a:pt x="50" y="1408"/>
                </a:lnTo>
                <a:lnTo>
                  <a:pt x="38" y="1390"/>
                </a:lnTo>
                <a:lnTo>
                  <a:pt x="38" y="1390"/>
                </a:lnTo>
                <a:lnTo>
                  <a:pt x="30" y="1370"/>
                </a:lnTo>
                <a:lnTo>
                  <a:pt x="20" y="1350"/>
                </a:lnTo>
                <a:lnTo>
                  <a:pt x="14" y="1332"/>
                </a:lnTo>
                <a:lnTo>
                  <a:pt x="10" y="1314"/>
                </a:lnTo>
                <a:lnTo>
                  <a:pt x="2" y="1278"/>
                </a:lnTo>
                <a:lnTo>
                  <a:pt x="0" y="1244"/>
                </a:lnTo>
                <a:lnTo>
                  <a:pt x="2" y="1212"/>
                </a:lnTo>
                <a:lnTo>
                  <a:pt x="6" y="1184"/>
                </a:lnTo>
                <a:lnTo>
                  <a:pt x="14" y="1158"/>
                </a:lnTo>
                <a:lnTo>
                  <a:pt x="24" y="1134"/>
                </a:lnTo>
                <a:lnTo>
                  <a:pt x="24" y="1134"/>
                </a:lnTo>
                <a:lnTo>
                  <a:pt x="34" y="1112"/>
                </a:lnTo>
                <a:lnTo>
                  <a:pt x="48" y="1090"/>
                </a:lnTo>
                <a:lnTo>
                  <a:pt x="78" y="1046"/>
                </a:lnTo>
                <a:lnTo>
                  <a:pt x="112" y="998"/>
                </a:lnTo>
                <a:lnTo>
                  <a:pt x="146" y="946"/>
                </a:lnTo>
                <a:lnTo>
                  <a:pt x="146" y="946"/>
                </a:lnTo>
                <a:lnTo>
                  <a:pt x="172" y="898"/>
                </a:lnTo>
                <a:lnTo>
                  <a:pt x="190" y="866"/>
                </a:lnTo>
                <a:lnTo>
                  <a:pt x="202" y="844"/>
                </a:lnTo>
                <a:lnTo>
                  <a:pt x="202" y="844"/>
                </a:lnTo>
                <a:lnTo>
                  <a:pt x="226" y="762"/>
                </a:lnTo>
                <a:lnTo>
                  <a:pt x="226" y="762"/>
                </a:lnTo>
                <a:lnTo>
                  <a:pt x="234" y="730"/>
                </a:lnTo>
                <a:lnTo>
                  <a:pt x="248" y="688"/>
                </a:lnTo>
                <a:lnTo>
                  <a:pt x="258" y="664"/>
                </a:lnTo>
                <a:lnTo>
                  <a:pt x="272" y="638"/>
                </a:lnTo>
                <a:lnTo>
                  <a:pt x="286" y="612"/>
                </a:lnTo>
                <a:lnTo>
                  <a:pt x="306" y="586"/>
                </a:lnTo>
                <a:lnTo>
                  <a:pt x="306" y="586"/>
                </a:lnTo>
                <a:lnTo>
                  <a:pt x="326" y="560"/>
                </a:lnTo>
                <a:lnTo>
                  <a:pt x="348" y="536"/>
                </a:lnTo>
                <a:lnTo>
                  <a:pt x="386" y="496"/>
                </a:lnTo>
                <a:lnTo>
                  <a:pt x="420" y="462"/>
                </a:lnTo>
                <a:lnTo>
                  <a:pt x="448" y="434"/>
                </a:lnTo>
                <a:lnTo>
                  <a:pt x="448" y="434"/>
                </a:lnTo>
                <a:lnTo>
                  <a:pt x="458" y="422"/>
                </a:lnTo>
                <a:lnTo>
                  <a:pt x="466" y="410"/>
                </a:lnTo>
                <a:lnTo>
                  <a:pt x="480" y="384"/>
                </a:lnTo>
                <a:lnTo>
                  <a:pt x="488" y="370"/>
                </a:lnTo>
                <a:lnTo>
                  <a:pt x="500" y="356"/>
                </a:lnTo>
                <a:lnTo>
                  <a:pt x="514" y="342"/>
                </a:lnTo>
                <a:lnTo>
                  <a:pt x="534" y="328"/>
                </a:lnTo>
                <a:lnTo>
                  <a:pt x="534" y="328"/>
                </a:lnTo>
                <a:lnTo>
                  <a:pt x="558" y="314"/>
                </a:lnTo>
                <a:lnTo>
                  <a:pt x="580" y="302"/>
                </a:lnTo>
                <a:lnTo>
                  <a:pt x="620" y="286"/>
                </a:lnTo>
                <a:lnTo>
                  <a:pt x="650" y="274"/>
                </a:lnTo>
                <a:lnTo>
                  <a:pt x="670" y="270"/>
                </a:lnTo>
                <a:lnTo>
                  <a:pt x="670" y="270"/>
                </a:lnTo>
                <a:lnTo>
                  <a:pt x="702" y="270"/>
                </a:lnTo>
                <a:lnTo>
                  <a:pt x="758" y="270"/>
                </a:lnTo>
                <a:lnTo>
                  <a:pt x="848" y="270"/>
                </a:lnTo>
                <a:lnTo>
                  <a:pt x="848" y="270"/>
                </a:lnTo>
                <a:lnTo>
                  <a:pt x="870" y="268"/>
                </a:lnTo>
                <a:lnTo>
                  <a:pt x="894" y="264"/>
                </a:lnTo>
                <a:lnTo>
                  <a:pt x="924" y="260"/>
                </a:lnTo>
                <a:lnTo>
                  <a:pt x="924" y="260"/>
                </a:lnTo>
                <a:lnTo>
                  <a:pt x="934" y="230"/>
                </a:lnTo>
                <a:lnTo>
                  <a:pt x="946" y="202"/>
                </a:lnTo>
                <a:lnTo>
                  <a:pt x="960" y="170"/>
                </a:lnTo>
                <a:lnTo>
                  <a:pt x="960" y="170"/>
                </a:lnTo>
                <a:lnTo>
                  <a:pt x="970" y="152"/>
                </a:lnTo>
                <a:lnTo>
                  <a:pt x="986" y="128"/>
                </a:lnTo>
                <a:lnTo>
                  <a:pt x="1004" y="104"/>
                </a:lnTo>
                <a:lnTo>
                  <a:pt x="1024" y="78"/>
                </a:lnTo>
                <a:lnTo>
                  <a:pt x="1048" y="52"/>
                </a:lnTo>
                <a:lnTo>
                  <a:pt x="1074" y="30"/>
                </a:lnTo>
                <a:lnTo>
                  <a:pt x="1086" y="22"/>
                </a:lnTo>
                <a:lnTo>
                  <a:pt x="1098" y="14"/>
                </a:lnTo>
                <a:lnTo>
                  <a:pt x="1112" y="8"/>
                </a:lnTo>
                <a:lnTo>
                  <a:pt x="1124" y="4"/>
                </a:lnTo>
                <a:lnTo>
                  <a:pt x="1124" y="4"/>
                </a:lnTo>
                <a:lnTo>
                  <a:pt x="1138" y="2"/>
                </a:lnTo>
                <a:lnTo>
                  <a:pt x="1152" y="0"/>
                </a:lnTo>
                <a:lnTo>
                  <a:pt x="1180" y="0"/>
                </a:lnTo>
                <a:lnTo>
                  <a:pt x="1212" y="6"/>
                </a:lnTo>
                <a:lnTo>
                  <a:pt x="1242" y="12"/>
                </a:lnTo>
                <a:lnTo>
                  <a:pt x="1272" y="22"/>
                </a:lnTo>
                <a:lnTo>
                  <a:pt x="1300" y="34"/>
                </a:lnTo>
                <a:lnTo>
                  <a:pt x="1326" y="48"/>
                </a:lnTo>
                <a:lnTo>
                  <a:pt x="1348" y="62"/>
                </a:lnTo>
                <a:lnTo>
                  <a:pt x="1348" y="62"/>
                </a:lnTo>
                <a:lnTo>
                  <a:pt x="1364" y="76"/>
                </a:lnTo>
                <a:lnTo>
                  <a:pt x="1380" y="94"/>
                </a:lnTo>
                <a:lnTo>
                  <a:pt x="1394" y="114"/>
                </a:lnTo>
                <a:lnTo>
                  <a:pt x="1406" y="134"/>
                </a:lnTo>
                <a:lnTo>
                  <a:pt x="1416" y="158"/>
                </a:lnTo>
                <a:lnTo>
                  <a:pt x="1424" y="180"/>
                </a:lnTo>
                <a:lnTo>
                  <a:pt x="1428" y="206"/>
                </a:lnTo>
                <a:lnTo>
                  <a:pt x="1432" y="230"/>
                </a:lnTo>
                <a:lnTo>
                  <a:pt x="1432" y="230"/>
                </a:lnTo>
                <a:lnTo>
                  <a:pt x="1432" y="254"/>
                </a:lnTo>
                <a:lnTo>
                  <a:pt x="1430" y="278"/>
                </a:lnTo>
                <a:lnTo>
                  <a:pt x="1428" y="298"/>
                </a:lnTo>
                <a:lnTo>
                  <a:pt x="1424" y="314"/>
                </a:lnTo>
                <a:lnTo>
                  <a:pt x="1418" y="340"/>
                </a:lnTo>
                <a:lnTo>
                  <a:pt x="1414" y="348"/>
                </a:lnTo>
                <a:lnTo>
                  <a:pt x="1414" y="348"/>
                </a:lnTo>
                <a:lnTo>
                  <a:pt x="1428" y="366"/>
                </a:lnTo>
                <a:lnTo>
                  <a:pt x="1442" y="384"/>
                </a:lnTo>
                <a:lnTo>
                  <a:pt x="1456" y="406"/>
                </a:lnTo>
                <a:lnTo>
                  <a:pt x="1470" y="428"/>
                </a:lnTo>
                <a:lnTo>
                  <a:pt x="1478" y="450"/>
                </a:lnTo>
                <a:lnTo>
                  <a:pt x="1480" y="458"/>
                </a:lnTo>
                <a:lnTo>
                  <a:pt x="1480" y="466"/>
                </a:lnTo>
                <a:lnTo>
                  <a:pt x="1478" y="472"/>
                </a:lnTo>
                <a:lnTo>
                  <a:pt x="1472" y="474"/>
                </a:lnTo>
                <a:lnTo>
                  <a:pt x="1472" y="474"/>
                </a:lnTo>
                <a:lnTo>
                  <a:pt x="1448" y="482"/>
                </a:lnTo>
                <a:lnTo>
                  <a:pt x="1428" y="486"/>
                </a:lnTo>
                <a:lnTo>
                  <a:pt x="1408" y="488"/>
                </a:lnTo>
                <a:lnTo>
                  <a:pt x="1384" y="488"/>
                </a:lnTo>
                <a:lnTo>
                  <a:pt x="1384" y="488"/>
                </a:lnTo>
                <a:lnTo>
                  <a:pt x="1328" y="486"/>
                </a:lnTo>
                <a:lnTo>
                  <a:pt x="1298" y="484"/>
                </a:lnTo>
                <a:lnTo>
                  <a:pt x="1298" y="4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353D47E-F93D-469B-B296-F29C97AE6D96}"/>
              </a:ext>
            </a:extLst>
          </p:cNvPr>
          <p:cNvSpPr>
            <a:spLocks/>
          </p:cNvSpPr>
          <p:nvPr/>
        </p:nvSpPr>
        <p:spPr bwMode="auto">
          <a:xfrm>
            <a:off x="6382125" y="4674239"/>
            <a:ext cx="905260" cy="1702543"/>
          </a:xfrm>
          <a:custGeom>
            <a:avLst/>
            <a:gdLst>
              <a:gd name="T0" fmla="*/ 273 w 830"/>
              <a:gd name="T1" fmla="*/ 309 h 1561"/>
              <a:gd name="T2" fmla="*/ 220 w 830"/>
              <a:gd name="T3" fmla="*/ 343 h 1561"/>
              <a:gd name="T4" fmla="*/ 194 w 830"/>
              <a:gd name="T5" fmla="*/ 412 h 1561"/>
              <a:gd name="T6" fmla="*/ 189 w 830"/>
              <a:gd name="T7" fmla="*/ 509 h 1561"/>
              <a:gd name="T8" fmla="*/ 151 w 830"/>
              <a:gd name="T9" fmla="*/ 514 h 1561"/>
              <a:gd name="T10" fmla="*/ 129 w 830"/>
              <a:gd name="T11" fmla="*/ 548 h 1561"/>
              <a:gd name="T12" fmla="*/ 155 w 830"/>
              <a:gd name="T13" fmla="*/ 606 h 1561"/>
              <a:gd name="T14" fmla="*/ 235 w 830"/>
              <a:gd name="T15" fmla="*/ 769 h 1561"/>
              <a:gd name="T16" fmla="*/ 208 w 830"/>
              <a:gd name="T17" fmla="*/ 890 h 1561"/>
              <a:gd name="T18" fmla="*/ 160 w 830"/>
              <a:gd name="T19" fmla="*/ 992 h 1561"/>
              <a:gd name="T20" fmla="*/ 135 w 830"/>
              <a:gd name="T21" fmla="*/ 1107 h 1561"/>
              <a:gd name="T22" fmla="*/ 151 w 830"/>
              <a:gd name="T23" fmla="*/ 1254 h 1561"/>
              <a:gd name="T24" fmla="*/ 134 w 830"/>
              <a:gd name="T25" fmla="*/ 1431 h 1561"/>
              <a:gd name="T26" fmla="*/ 107 w 830"/>
              <a:gd name="T27" fmla="*/ 1453 h 1561"/>
              <a:gd name="T28" fmla="*/ 123 w 830"/>
              <a:gd name="T29" fmla="*/ 1486 h 1561"/>
              <a:gd name="T30" fmla="*/ 19 w 830"/>
              <a:gd name="T31" fmla="*/ 1510 h 1561"/>
              <a:gd name="T32" fmla="*/ 0 w 830"/>
              <a:gd name="T33" fmla="*/ 1529 h 1561"/>
              <a:gd name="T34" fmla="*/ 42 w 830"/>
              <a:gd name="T35" fmla="*/ 1552 h 1561"/>
              <a:gd name="T36" fmla="*/ 178 w 830"/>
              <a:gd name="T37" fmla="*/ 1559 h 1561"/>
              <a:gd name="T38" fmla="*/ 253 w 830"/>
              <a:gd name="T39" fmla="*/ 1541 h 1561"/>
              <a:gd name="T40" fmla="*/ 241 w 830"/>
              <a:gd name="T41" fmla="*/ 1488 h 1561"/>
              <a:gd name="T42" fmla="*/ 242 w 830"/>
              <a:gd name="T43" fmla="*/ 1360 h 1561"/>
              <a:gd name="T44" fmla="*/ 262 w 830"/>
              <a:gd name="T45" fmla="*/ 1142 h 1561"/>
              <a:gd name="T46" fmla="*/ 304 w 830"/>
              <a:gd name="T47" fmla="*/ 1228 h 1561"/>
              <a:gd name="T48" fmla="*/ 378 w 830"/>
              <a:gd name="T49" fmla="*/ 1239 h 1561"/>
              <a:gd name="T50" fmla="*/ 530 w 830"/>
              <a:gd name="T51" fmla="*/ 1164 h 1561"/>
              <a:gd name="T52" fmla="*/ 658 w 830"/>
              <a:gd name="T53" fmla="*/ 1102 h 1561"/>
              <a:gd name="T54" fmla="*/ 739 w 830"/>
              <a:gd name="T55" fmla="*/ 1131 h 1561"/>
              <a:gd name="T56" fmla="*/ 806 w 830"/>
              <a:gd name="T57" fmla="*/ 1193 h 1561"/>
              <a:gd name="T58" fmla="*/ 830 w 830"/>
              <a:gd name="T59" fmla="*/ 1170 h 1561"/>
              <a:gd name="T60" fmla="*/ 814 w 830"/>
              <a:gd name="T61" fmla="*/ 1118 h 1561"/>
              <a:gd name="T62" fmla="*/ 777 w 830"/>
              <a:gd name="T63" fmla="*/ 1050 h 1561"/>
              <a:gd name="T64" fmla="*/ 735 w 830"/>
              <a:gd name="T65" fmla="*/ 992 h 1561"/>
              <a:gd name="T66" fmla="*/ 698 w 830"/>
              <a:gd name="T67" fmla="*/ 971 h 1561"/>
              <a:gd name="T68" fmla="*/ 653 w 830"/>
              <a:gd name="T69" fmla="*/ 999 h 1561"/>
              <a:gd name="T70" fmla="*/ 648 w 830"/>
              <a:gd name="T71" fmla="*/ 1017 h 1561"/>
              <a:gd name="T72" fmla="*/ 530 w 830"/>
              <a:gd name="T73" fmla="*/ 1067 h 1561"/>
              <a:gd name="T74" fmla="*/ 434 w 830"/>
              <a:gd name="T75" fmla="*/ 996 h 1561"/>
              <a:gd name="T76" fmla="*/ 422 w 830"/>
              <a:gd name="T77" fmla="*/ 932 h 1561"/>
              <a:gd name="T78" fmla="*/ 468 w 830"/>
              <a:gd name="T79" fmla="*/ 871 h 1561"/>
              <a:gd name="T80" fmla="*/ 477 w 830"/>
              <a:gd name="T81" fmla="*/ 781 h 1561"/>
              <a:gd name="T82" fmla="*/ 449 w 830"/>
              <a:gd name="T83" fmla="*/ 678 h 1561"/>
              <a:gd name="T84" fmla="*/ 462 w 830"/>
              <a:gd name="T85" fmla="*/ 621 h 1561"/>
              <a:gd name="T86" fmla="*/ 518 w 830"/>
              <a:gd name="T87" fmla="*/ 631 h 1561"/>
              <a:gd name="T88" fmla="*/ 546 w 830"/>
              <a:gd name="T89" fmla="*/ 586 h 1561"/>
              <a:gd name="T90" fmla="*/ 536 w 830"/>
              <a:gd name="T91" fmla="*/ 445 h 1561"/>
              <a:gd name="T92" fmla="*/ 518 w 830"/>
              <a:gd name="T93" fmla="*/ 372 h 1561"/>
              <a:gd name="T94" fmla="*/ 452 w 830"/>
              <a:gd name="T95" fmla="*/ 285 h 1561"/>
              <a:gd name="T96" fmla="*/ 410 w 830"/>
              <a:gd name="T97" fmla="*/ 218 h 1561"/>
              <a:gd name="T98" fmla="*/ 439 w 830"/>
              <a:gd name="T99" fmla="*/ 184 h 1561"/>
              <a:gd name="T100" fmla="*/ 462 w 830"/>
              <a:gd name="T101" fmla="*/ 90 h 1561"/>
              <a:gd name="T102" fmla="*/ 403 w 830"/>
              <a:gd name="T103" fmla="*/ 16 h 1561"/>
              <a:gd name="T104" fmla="*/ 328 w 830"/>
              <a:gd name="T105" fmla="*/ 1 h 1561"/>
              <a:gd name="T106" fmla="*/ 269 w 830"/>
              <a:gd name="T107" fmla="*/ 34 h 1561"/>
              <a:gd name="T108" fmla="*/ 197 w 830"/>
              <a:gd name="T109" fmla="*/ 67 h 1561"/>
              <a:gd name="T110" fmla="*/ 195 w 830"/>
              <a:gd name="T111" fmla="*/ 93 h 1561"/>
              <a:gd name="T112" fmla="*/ 269 w 830"/>
              <a:gd name="T113" fmla="*/ 139 h 1561"/>
              <a:gd name="T114" fmla="*/ 248 w 830"/>
              <a:gd name="T115" fmla="*/ 175 h 1561"/>
              <a:gd name="T116" fmla="*/ 270 w 830"/>
              <a:gd name="T117" fmla="*/ 203 h 1561"/>
              <a:gd name="T118" fmla="*/ 276 w 830"/>
              <a:gd name="T119" fmla="*/ 241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0" h="1561">
                <a:moveTo>
                  <a:pt x="297" y="254"/>
                </a:moveTo>
                <a:lnTo>
                  <a:pt x="299" y="272"/>
                </a:lnTo>
                <a:lnTo>
                  <a:pt x="299" y="272"/>
                </a:lnTo>
                <a:lnTo>
                  <a:pt x="297" y="277"/>
                </a:lnTo>
                <a:lnTo>
                  <a:pt x="290" y="288"/>
                </a:lnTo>
                <a:lnTo>
                  <a:pt x="279" y="303"/>
                </a:lnTo>
                <a:lnTo>
                  <a:pt x="273" y="309"/>
                </a:lnTo>
                <a:lnTo>
                  <a:pt x="265" y="314"/>
                </a:lnTo>
                <a:lnTo>
                  <a:pt x="265" y="314"/>
                </a:lnTo>
                <a:lnTo>
                  <a:pt x="252" y="321"/>
                </a:lnTo>
                <a:lnTo>
                  <a:pt x="239" y="327"/>
                </a:lnTo>
                <a:lnTo>
                  <a:pt x="228" y="334"/>
                </a:lnTo>
                <a:lnTo>
                  <a:pt x="224" y="338"/>
                </a:lnTo>
                <a:lnTo>
                  <a:pt x="220" y="343"/>
                </a:lnTo>
                <a:lnTo>
                  <a:pt x="220" y="343"/>
                </a:lnTo>
                <a:lnTo>
                  <a:pt x="215" y="351"/>
                </a:lnTo>
                <a:lnTo>
                  <a:pt x="212" y="359"/>
                </a:lnTo>
                <a:lnTo>
                  <a:pt x="201" y="385"/>
                </a:lnTo>
                <a:lnTo>
                  <a:pt x="201" y="385"/>
                </a:lnTo>
                <a:lnTo>
                  <a:pt x="197" y="398"/>
                </a:lnTo>
                <a:lnTo>
                  <a:pt x="194" y="412"/>
                </a:lnTo>
                <a:lnTo>
                  <a:pt x="188" y="441"/>
                </a:lnTo>
                <a:lnTo>
                  <a:pt x="185" y="467"/>
                </a:lnTo>
                <a:lnTo>
                  <a:pt x="184" y="476"/>
                </a:lnTo>
                <a:lnTo>
                  <a:pt x="196" y="479"/>
                </a:lnTo>
                <a:lnTo>
                  <a:pt x="191" y="510"/>
                </a:lnTo>
                <a:lnTo>
                  <a:pt x="191" y="510"/>
                </a:lnTo>
                <a:lnTo>
                  <a:pt x="189" y="509"/>
                </a:lnTo>
                <a:lnTo>
                  <a:pt x="181" y="507"/>
                </a:lnTo>
                <a:lnTo>
                  <a:pt x="177" y="506"/>
                </a:lnTo>
                <a:lnTo>
                  <a:pt x="171" y="506"/>
                </a:lnTo>
                <a:lnTo>
                  <a:pt x="164" y="507"/>
                </a:lnTo>
                <a:lnTo>
                  <a:pt x="157" y="510"/>
                </a:lnTo>
                <a:lnTo>
                  <a:pt x="157" y="510"/>
                </a:lnTo>
                <a:lnTo>
                  <a:pt x="151" y="514"/>
                </a:lnTo>
                <a:lnTo>
                  <a:pt x="145" y="519"/>
                </a:lnTo>
                <a:lnTo>
                  <a:pt x="140" y="524"/>
                </a:lnTo>
                <a:lnTo>
                  <a:pt x="136" y="529"/>
                </a:lnTo>
                <a:lnTo>
                  <a:pt x="133" y="534"/>
                </a:lnTo>
                <a:lnTo>
                  <a:pt x="132" y="538"/>
                </a:lnTo>
                <a:lnTo>
                  <a:pt x="129" y="543"/>
                </a:lnTo>
                <a:lnTo>
                  <a:pt x="129" y="548"/>
                </a:lnTo>
                <a:lnTo>
                  <a:pt x="129" y="548"/>
                </a:lnTo>
                <a:lnTo>
                  <a:pt x="129" y="554"/>
                </a:lnTo>
                <a:lnTo>
                  <a:pt x="130" y="559"/>
                </a:lnTo>
                <a:lnTo>
                  <a:pt x="133" y="570"/>
                </a:lnTo>
                <a:lnTo>
                  <a:pt x="139" y="582"/>
                </a:lnTo>
                <a:lnTo>
                  <a:pt x="155" y="594"/>
                </a:lnTo>
                <a:lnTo>
                  <a:pt x="155" y="606"/>
                </a:lnTo>
                <a:lnTo>
                  <a:pt x="196" y="623"/>
                </a:lnTo>
                <a:lnTo>
                  <a:pt x="196" y="623"/>
                </a:lnTo>
                <a:lnTo>
                  <a:pt x="228" y="745"/>
                </a:lnTo>
                <a:lnTo>
                  <a:pt x="228" y="745"/>
                </a:lnTo>
                <a:lnTo>
                  <a:pt x="230" y="753"/>
                </a:lnTo>
                <a:lnTo>
                  <a:pt x="232" y="761"/>
                </a:lnTo>
                <a:lnTo>
                  <a:pt x="235" y="769"/>
                </a:lnTo>
                <a:lnTo>
                  <a:pt x="236" y="780"/>
                </a:lnTo>
                <a:lnTo>
                  <a:pt x="237" y="792"/>
                </a:lnTo>
                <a:lnTo>
                  <a:pt x="236" y="806"/>
                </a:lnTo>
                <a:lnTo>
                  <a:pt x="232" y="819"/>
                </a:lnTo>
                <a:lnTo>
                  <a:pt x="232" y="819"/>
                </a:lnTo>
                <a:lnTo>
                  <a:pt x="220" y="853"/>
                </a:lnTo>
                <a:lnTo>
                  <a:pt x="208" y="890"/>
                </a:lnTo>
                <a:lnTo>
                  <a:pt x="194" y="922"/>
                </a:lnTo>
                <a:lnTo>
                  <a:pt x="188" y="936"/>
                </a:lnTo>
                <a:lnTo>
                  <a:pt x="181" y="944"/>
                </a:lnTo>
                <a:lnTo>
                  <a:pt x="181" y="944"/>
                </a:lnTo>
                <a:lnTo>
                  <a:pt x="175" y="955"/>
                </a:lnTo>
                <a:lnTo>
                  <a:pt x="168" y="971"/>
                </a:lnTo>
                <a:lnTo>
                  <a:pt x="160" y="992"/>
                </a:lnTo>
                <a:lnTo>
                  <a:pt x="151" y="1015"/>
                </a:lnTo>
                <a:lnTo>
                  <a:pt x="145" y="1038"/>
                </a:lnTo>
                <a:lnTo>
                  <a:pt x="139" y="1060"/>
                </a:lnTo>
                <a:lnTo>
                  <a:pt x="135" y="1079"/>
                </a:lnTo>
                <a:lnTo>
                  <a:pt x="134" y="1094"/>
                </a:lnTo>
                <a:lnTo>
                  <a:pt x="134" y="1094"/>
                </a:lnTo>
                <a:lnTo>
                  <a:pt x="135" y="1107"/>
                </a:lnTo>
                <a:lnTo>
                  <a:pt x="138" y="1123"/>
                </a:lnTo>
                <a:lnTo>
                  <a:pt x="145" y="1162"/>
                </a:lnTo>
                <a:lnTo>
                  <a:pt x="151" y="1198"/>
                </a:lnTo>
                <a:lnTo>
                  <a:pt x="152" y="1213"/>
                </a:lnTo>
                <a:lnTo>
                  <a:pt x="152" y="1222"/>
                </a:lnTo>
                <a:lnTo>
                  <a:pt x="152" y="1222"/>
                </a:lnTo>
                <a:lnTo>
                  <a:pt x="151" y="1254"/>
                </a:lnTo>
                <a:lnTo>
                  <a:pt x="150" y="1306"/>
                </a:lnTo>
                <a:lnTo>
                  <a:pt x="147" y="1360"/>
                </a:lnTo>
                <a:lnTo>
                  <a:pt x="145" y="1382"/>
                </a:lnTo>
                <a:lnTo>
                  <a:pt x="144" y="1397"/>
                </a:lnTo>
                <a:lnTo>
                  <a:pt x="144" y="1397"/>
                </a:lnTo>
                <a:lnTo>
                  <a:pt x="138" y="1418"/>
                </a:lnTo>
                <a:lnTo>
                  <a:pt x="134" y="1431"/>
                </a:lnTo>
                <a:lnTo>
                  <a:pt x="129" y="1446"/>
                </a:lnTo>
                <a:lnTo>
                  <a:pt x="129" y="1446"/>
                </a:lnTo>
                <a:lnTo>
                  <a:pt x="128" y="1447"/>
                </a:lnTo>
                <a:lnTo>
                  <a:pt x="126" y="1448"/>
                </a:lnTo>
                <a:lnTo>
                  <a:pt x="118" y="1451"/>
                </a:lnTo>
                <a:lnTo>
                  <a:pt x="107" y="1453"/>
                </a:lnTo>
                <a:lnTo>
                  <a:pt x="107" y="1453"/>
                </a:lnTo>
                <a:lnTo>
                  <a:pt x="119" y="1470"/>
                </a:lnTo>
                <a:lnTo>
                  <a:pt x="119" y="1470"/>
                </a:lnTo>
                <a:lnTo>
                  <a:pt x="123" y="1475"/>
                </a:lnTo>
                <a:lnTo>
                  <a:pt x="124" y="1478"/>
                </a:lnTo>
                <a:lnTo>
                  <a:pt x="126" y="1481"/>
                </a:lnTo>
                <a:lnTo>
                  <a:pt x="124" y="1484"/>
                </a:lnTo>
                <a:lnTo>
                  <a:pt x="123" y="1486"/>
                </a:lnTo>
                <a:lnTo>
                  <a:pt x="119" y="1488"/>
                </a:lnTo>
                <a:lnTo>
                  <a:pt x="115" y="1491"/>
                </a:lnTo>
                <a:lnTo>
                  <a:pt x="115" y="1491"/>
                </a:lnTo>
                <a:lnTo>
                  <a:pt x="96" y="1497"/>
                </a:lnTo>
                <a:lnTo>
                  <a:pt x="71" y="1503"/>
                </a:lnTo>
                <a:lnTo>
                  <a:pt x="43" y="1508"/>
                </a:lnTo>
                <a:lnTo>
                  <a:pt x="19" y="1510"/>
                </a:lnTo>
                <a:lnTo>
                  <a:pt x="19" y="1510"/>
                </a:lnTo>
                <a:lnTo>
                  <a:pt x="14" y="1512"/>
                </a:lnTo>
                <a:lnTo>
                  <a:pt x="10" y="1513"/>
                </a:lnTo>
                <a:lnTo>
                  <a:pt x="7" y="1514"/>
                </a:lnTo>
                <a:lnTo>
                  <a:pt x="4" y="1516"/>
                </a:lnTo>
                <a:lnTo>
                  <a:pt x="0" y="1522"/>
                </a:lnTo>
                <a:lnTo>
                  <a:pt x="0" y="1529"/>
                </a:lnTo>
                <a:lnTo>
                  <a:pt x="0" y="1535"/>
                </a:lnTo>
                <a:lnTo>
                  <a:pt x="2" y="1539"/>
                </a:lnTo>
                <a:lnTo>
                  <a:pt x="4" y="1544"/>
                </a:lnTo>
                <a:lnTo>
                  <a:pt x="7" y="1547"/>
                </a:lnTo>
                <a:lnTo>
                  <a:pt x="7" y="1547"/>
                </a:lnTo>
                <a:lnTo>
                  <a:pt x="19" y="1549"/>
                </a:lnTo>
                <a:lnTo>
                  <a:pt x="42" y="1552"/>
                </a:lnTo>
                <a:lnTo>
                  <a:pt x="83" y="1556"/>
                </a:lnTo>
                <a:lnTo>
                  <a:pt x="83" y="1556"/>
                </a:lnTo>
                <a:lnTo>
                  <a:pt x="106" y="1560"/>
                </a:lnTo>
                <a:lnTo>
                  <a:pt x="122" y="1561"/>
                </a:lnTo>
                <a:lnTo>
                  <a:pt x="145" y="1561"/>
                </a:lnTo>
                <a:lnTo>
                  <a:pt x="145" y="1561"/>
                </a:lnTo>
                <a:lnTo>
                  <a:pt x="178" y="1559"/>
                </a:lnTo>
                <a:lnTo>
                  <a:pt x="212" y="1556"/>
                </a:lnTo>
                <a:lnTo>
                  <a:pt x="240" y="1553"/>
                </a:lnTo>
                <a:lnTo>
                  <a:pt x="248" y="1552"/>
                </a:lnTo>
                <a:lnTo>
                  <a:pt x="251" y="1550"/>
                </a:lnTo>
                <a:lnTo>
                  <a:pt x="251" y="1549"/>
                </a:lnTo>
                <a:lnTo>
                  <a:pt x="251" y="1549"/>
                </a:lnTo>
                <a:lnTo>
                  <a:pt x="253" y="1541"/>
                </a:lnTo>
                <a:lnTo>
                  <a:pt x="253" y="1527"/>
                </a:lnTo>
                <a:lnTo>
                  <a:pt x="253" y="1514"/>
                </a:lnTo>
                <a:lnTo>
                  <a:pt x="253" y="1508"/>
                </a:lnTo>
                <a:lnTo>
                  <a:pt x="251" y="1503"/>
                </a:lnTo>
                <a:lnTo>
                  <a:pt x="251" y="1503"/>
                </a:lnTo>
                <a:lnTo>
                  <a:pt x="247" y="1496"/>
                </a:lnTo>
                <a:lnTo>
                  <a:pt x="241" y="1488"/>
                </a:lnTo>
                <a:lnTo>
                  <a:pt x="235" y="1481"/>
                </a:lnTo>
                <a:lnTo>
                  <a:pt x="235" y="1481"/>
                </a:lnTo>
                <a:lnTo>
                  <a:pt x="234" y="1470"/>
                </a:lnTo>
                <a:lnTo>
                  <a:pt x="235" y="1442"/>
                </a:lnTo>
                <a:lnTo>
                  <a:pt x="236" y="1403"/>
                </a:lnTo>
                <a:lnTo>
                  <a:pt x="239" y="1382"/>
                </a:lnTo>
                <a:lnTo>
                  <a:pt x="242" y="1360"/>
                </a:lnTo>
                <a:lnTo>
                  <a:pt x="242" y="1360"/>
                </a:lnTo>
                <a:lnTo>
                  <a:pt x="245" y="1333"/>
                </a:lnTo>
                <a:lnTo>
                  <a:pt x="248" y="1299"/>
                </a:lnTo>
                <a:lnTo>
                  <a:pt x="253" y="1221"/>
                </a:lnTo>
                <a:lnTo>
                  <a:pt x="258" y="1126"/>
                </a:lnTo>
                <a:lnTo>
                  <a:pt x="258" y="1126"/>
                </a:lnTo>
                <a:lnTo>
                  <a:pt x="262" y="1142"/>
                </a:lnTo>
                <a:lnTo>
                  <a:pt x="265" y="1158"/>
                </a:lnTo>
                <a:lnTo>
                  <a:pt x="271" y="1177"/>
                </a:lnTo>
                <a:lnTo>
                  <a:pt x="280" y="1197"/>
                </a:lnTo>
                <a:lnTo>
                  <a:pt x="285" y="1205"/>
                </a:lnTo>
                <a:lnTo>
                  <a:pt x="291" y="1214"/>
                </a:lnTo>
                <a:lnTo>
                  <a:pt x="297" y="1222"/>
                </a:lnTo>
                <a:lnTo>
                  <a:pt x="304" y="1228"/>
                </a:lnTo>
                <a:lnTo>
                  <a:pt x="313" y="1233"/>
                </a:lnTo>
                <a:lnTo>
                  <a:pt x="321" y="1237"/>
                </a:lnTo>
                <a:lnTo>
                  <a:pt x="321" y="1237"/>
                </a:lnTo>
                <a:lnTo>
                  <a:pt x="330" y="1239"/>
                </a:lnTo>
                <a:lnTo>
                  <a:pt x="339" y="1241"/>
                </a:lnTo>
                <a:lnTo>
                  <a:pt x="359" y="1241"/>
                </a:lnTo>
                <a:lnTo>
                  <a:pt x="378" y="1239"/>
                </a:lnTo>
                <a:lnTo>
                  <a:pt x="396" y="1237"/>
                </a:lnTo>
                <a:lnTo>
                  <a:pt x="413" y="1233"/>
                </a:lnTo>
                <a:lnTo>
                  <a:pt x="427" y="1228"/>
                </a:lnTo>
                <a:lnTo>
                  <a:pt x="439" y="1224"/>
                </a:lnTo>
                <a:lnTo>
                  <a:pt x="446" y="1220"/>
                </a:lnTo>
                <a:lnTo>
                  <a:pt x="446" y="1220"/>
                </a:lnTo>
                <a:lnTo>
                  <a:pt x="530" y="1164"/>
                </a:lnTo>
                <a:lnTo>
                  <a:pt x="584" y="1129"/>
                </a:lnTo>
                <a:lnTo>
                  <a:pt x="602" y="1118"/>
                </a:lnTo>
                <a:lnTo>
                  <a:pt x="611" y="1112"/>
                </a:lnTo>
                <a:lnTo>
                  <a:pt x="611" y="1112"/>
                </a:lnTo>
                <a:lnTo>
                  <a:pt x="622" y="1109"/>
                </a:lnTo>
                <a:lnTo>
                  <a:pt x="638" y="1106"/>
                </a:lnTo>
                <a:lnTo>
                  <a:pt x="658" y="1102"/>
                </a:lnTo>
                <a:lnTo>
                  <a:pt x="658" y="1102"/>
                </a:lnTo>
                <a:lnTo>
                  <a:pt x="692" y="1112"/>
                </a:lnTo>
                <a:lnTo>
                  <a:pt x="717" y="1120"/>
                </a:lnTo>
                <a:lnTo>
                  <a:pt x="728" y="1124"/>
                </a:lnTo>
                <a:lnTo>
                  <a:pt x="734" y="1126"/>
                </a:lnTo>
                <a:lnTo>
                  <a:pt x="734" y="1126"/>
                </a:lnTo>
                <a:lnTo>
                  <a:pt x="739" y="1131"/>
                </a:lnTo>
                <a:lnTo>
                  <a:pt x="746" y="1139"/>
                </a:lnTo>
                <a:lnTo>
                  <a:pt x="763" y="1158"/>
                </a:lnTo>
                <a:lnTo>
                  <a:pt x="781" y="1179"/>
                </a:lnTo>
                <a:lnTo>
                  <a:pt x="791" y="1186"/>
                </a:lnTo>
                <a:lnTo>
                  <a:pt x="799" y="1192"/>
                </a:lnTo>
                <a:lnTo>
                  <a:pt x="799" y="1192"/>
                </a:lnTo>
                <a:lnTo>
                  <a:pt x="806" y="1193"/>
                </a:lnTo>
                <a:lnTo>
                  <a:pt x="812" y="1193"/>
                </a:lnTo>
                <a:lnTo>
                  <a:pt x="817" y="1191"/>
                </a:lnTo>
                <a:lnTo>
                  <a:pt x="822" y="1187"/>
                </a:lnTo>
                <a:lnTo>
                  <a:pt x="825" y="1184"/>
                </a:lnTo>
                <a:lnTo>
                  <a:pt x="828" y="1179"/>
                </a:lnTo>
                <a:lnTo>
                  <a:pt x="829" y="1174"/>
                </a:lnTo>
                <a:lnTo>
                  <a:pt x="830" y="1170"/>
                </a:lnTo>
                <a:lnTo>
                  <a:pt x="830" y="1170"/>
                </a:lnTo>
                <a:lnTo>
                  <a:pt x="830" y="1162"/>
                </a:lnTo>
                <a:lnTo>
                  <a:pt x="829" y="1151"/>
                </a:lnTo>
                <a:lnTo>
                  <a:pt x="825" y="1134"/>
                </a:lnTo>
                <a:lnTo>
                  <a:pt x="825" y="1134"/>
                </a:lnTo>
                <a:lnTo>
                  <a:pt x="822" y="1126"/>
                </a:lnTo>
                <a:lnTo>
                  <a:pt x="814" y="1118"/>
                </a:lnTo>
                <a:lnTo>
                  <a:pt x="805" y="1106"/>
                </a:lnTo>
                <a:lnTo>
                  <a:pt x="796" y="1094"/>
                </a:lnTo>
                <a:lnTo>
                  <a:pt x="796" y="1094"/>
                </a:lnTo>
                <a:lnTo>
                  <a:pt x="791" y="1083"/>
                </a:lnTo>
                <a:lnTo>
                  <a:pt x="788" y="1074"/>
                </a:lnTo>
                <a:lnTo>
                  <a:pt x="784" y="1064"/>
                </a:lnTo>
                <a:lnTo>
                  <a:pt x="777" y="1050"/>
                </a:lnTo>
                <a:lnTo>
                  <a:pt x="777" y="1050"/>
                </a:lnTo>
                <a:lnTo>
                  <a:pt x="767" y="1032"/>
                </a:lnTo>
                <a:lnTo>
                  <a:pt x="757" y="1018"/>
                </a:lnTo>
                <a:lnTo>
                  <a:pt x="747" y="1007"/>
                </a:lnTo>
                <a:lnTo>
                  <a:pt x="741" y="1000"/>
                </a:lnTo>
                <a:lnTo>
                  <a:pt x="741" y="1000"/>
                </a:lnTo>
                <a:lnTo>
                  <a:pt x="735" y="992"/>
                </a:lnTo>
                <a:lnTo>
                  <a:pt x="728" y="983"/>
                </a:lnTo>
                <a:lnTo>
                  <a:pt x="723" y="978"/>
                </a:lnTo>
                <a:lnTo>
                  <a:pt x="718" y="975"/>
                </a:lnTo>
                <a:lnTo>
                  <a:pt x="712" y="972"/>
                </a:lnTo>
                <a:lnTo>
                  <a:pt x="705" y="971"/>
                </a:lnTo>
                <a:lnTo>
                  <a:pt x="705" y="971"/>
                </a:lnTo>
                <a:lnTo>
                  <a:pt x="698" y="971"/>
                </a:lnTo>
                <a:lnTo>
                  <a:pt x="690" y="972"/>
                </a:lnTo>
                <a:lnTo>
                  <a:pt x="676" y="977"/>
                </a:lnTo>
                <a:lnTo>
                  <a:pt x="665" y="982"/>
                </a:lnTo>
                <a:lnTo>
                  <a:pt x="661" y="985"/>
                </a:lnTo>
                <a:lnTo>
                  <a:pt x="660" y="988"/>
                </a:lnTo>
                <a:lnTo>
                  <a:pt x="660" y="988"/>
                </a:lnTo>
                <a:lnTo>
                  <a:pt x="653" y="999"/>
                </a:lnTo>
                <a:lnTo>
                  <a:pt x="648" y="1005"/>
                </a:lnTo>
                <a:lnTo>
                  <a:pt x="648" y="1005"/>
                </a:lnTo>
                <a:lnTo>
                  <a:pt x="648" y="1006"/>
                </a:lnTo>
                <a:lnTo>
                  <a:pt x="650" y="1010"/>
                </a:lnTo>
                <a:lnTo>
                  <a:pt x="650" y="1012"/>
                </a:lnTo>
                <a:lnTo>
                  <a:pt x="649" y="1015"/>
                </a:lnTo>
                <a:lnTo>
                  <a:pt x="648" y="1017"/>
                </a:lnTo>
                <a:lnTo>
                  <a:pt x="645" y="1018"/>
                </a:lnTo>
                <a:lnTo>
                  <a:pt x="645" y="1018"/>
                </a:lnTo>
                <a:lnTo>
                  <a:pt x="594" y="1043"/>
                </a:lnTo>
                <a:lnTo>
                  <a:pt x="558" y="1057"/>
                </a:lnTo>
                <a:lnTo>
                  <a:pt x="542" y="1063"/>
                </a:lnTo>
                <a:lnTo>
                  <a:pt x="530" y="1067"/>
                </a:lnTo>
                <a:lnTo>
                  <a:pt x="530" y="1067"/>
                </a:lnTo>
                <a:lnTo>
                  <a:pt x="518" y="1068"/>
                </a:lnTo>
                <a:lnTo>
                  <a:pt x="501" y="1069"/>
                </a:lnTo>
                <a:lnTo>
                  <a:pt x="466" y="1069"/>
                </a:lnTo>
                <a:lnTo>
                  <a:pt x="422" y="1067"/>
                </a:lnTo>
                <a:lnTo>
                  <a:pt x="422" y="1067"/>
                </a:lnTo>
                <a:lnTo>
                  <a:pt x="429" y="1027"/>
                </a:lnTo>
                <a:lnTo>
                  <a:pt x="434" y="996"/>
                </a:lnTo>
                <a:lnTo>
                  <a:pt x="437" y="981"/>
                </a:lnTo>
                <a:lnTo>
                  <a:pt x="437" y="981"/>
                </a:lnTo>
                <a:lnTo>
                  <a:pt x="433" y="971"/>
                </a:lnTo>
                <a:lnTo>
                  <a:pt x="428" y="955"/>
                </a:lnTo>
                <a:lnTo>
                  <a:pt x="423" y="941"/>
                </a:lnTo>
                <a:lnTo>
                  <a:pt x="422" y="932"/>
                </a:lnTo>
                <a:lnTo>
                  <a:pt x="422" y="932"/>
                </a:lnTo>
                <a:lnTo>
                  <a:pt x="424" y="930"/>
                </a:lnTo>
                <a:lnTo>
                  <a:pt x="429" y="924"/>
                </a:lnTo>
                <a:lnTo>
                  <a:pt x="438" y="916"/>
                </a:lnTo>
                <a:lnTo>
                  <a:pt x="446" y="907"/>
                </a:lnTo>
                <a:lnTo>
                  <a:pt x="456" y="893"/>
                </a:lnTo>
                <a:lnTo>
                  <a:pt x="464" y="880"/>
                </a:lnTo>
                <a:lnTo>
                  <a:pt x="468" y="871"/>
                </a:lnTo>
                <a:lnTo>
                  <a:pt x="471" y="864"/>
                </a:lnTo>
                <a:lnTo>
                  <a:pt x="473" y="856"/>
                </a:lnTo>
                <a:lnTo>
                  <a:pt x="474" y="846"/>
                </a:lnTo>
                <a:lnTo>
                  <a:pt x="474" y="846"/>
                </a:lnTo>
                <a:lnTo>
                  <a:pt x="477" y="829"/>
                </a:lnTo>
                <a:lnTo>
                  <a:pt x="477" y="812"/>
                </a:lnTo>
                <a:lnTo>
                  <a:pt x="477" y="781"/>
                </a:lnTo>
                <a:lnTo>
                  <a:pt x="474" y="755"/>
                </a:lnTo>
                <a:lnTo>
                  <a:pt x="469" y="733"/>
                </a:lnTo>
                <a:lnTo>
                  <a:pt x="469" y="733"/>
                </a:lnTo>
                <a:lnTo>
                  <a:pt x="464" y="713"/>
                </a:lnTo>
                <a:lnTo>
                  <a:pt x="457" y="696"/>
                </a:lnTo>
                <a:lnTo>
                  <a:pt x="449" y="678"/>
                </a:lnTo>
                <a:lnTo>
                  <a:pt x="449" y="678"/>
                </a:lnTo>
                <a:lnTo>
                  <a:pt x="455" y="668"/>
                </a:lnTo>
                <a:lnTo>
                  <a:pt x="462" y="656"/>
                </a:lnTo>
                <a:lnTo>
                  <a:pt x="462" y="656"/>
                </a:lnTo>
                <a:lnTo>
                  <a:pt x="463" y="650"/>
                </a:lnTo>
                <a:lnTo>
                  <a:pt x="463" y="637"/>
                </a:lnTo>
                <a:lnTo>
                  <a:pt x="462" y="621"/>
                </a:lnTo>
                <a:lnTo>
                  <a:pt x="462" y="621"/>
                </a:lnTo>
                <a:lnTo>
                  <a:pt x="467" y="623"/>
                </a:lnTo>
                <a:lnTo>
                  <a:pt x="480" y="627"/>
                </a:lnTo>
                <a:lnTo>
                  <a:pt x="489" y="630"/>
                </a:lnTo>
                <a:lnTo>
                  <a:pt x="497" y="631"/>
                </a:lnTo>
                <a:lnTo>
                  <a:pt x="507" y="632"/>
                </a:lnTo>
                <a:lnTo>
                  <a:pt x="518" y="631"/>
                </a:lnTo>
                <a:lnTo>
                  <a:pt x="518" y="631"/>
                </a:lnTo>
                <a:lnTo>
                  <a:pt x="523" y="628"/>
                </a:lnTo>
                <a:lnTo>
                  <a:pt x="528" y="626"/>
                </a:lnTo>
                <a:lnTo>
                  <a:pt x="531" y="623"/>
                </a:lnTo>
                <a:lnTo>
                  <a:pt x="534" y="620"/>
                </a:lnTo>
                <a:lnTo>
                  <a:pt x="540" y="610"/>
                </a:lnTo>
                <a:lnTo>
                  <a:pt x="543" y="599"/>
                </a:lnTo>
                <a:lnTo>
                  <a:pt x="546" y="586"/>
                </a:lnTo>
                <a:lnTo>
                  <a:pt x="547" y="571"/>
                </a:lnTo>
                <a:lnTo>
                  <a:pt x="547" y="541"/>
                </a:lnTo>
                <a:lnTo>
                  <a:pt x="547" y="541"/>
                </a:lnTo>
                <a:lnTo>
                  <a:pt x="545" y="509"/>
                </a:lnTo>
                <a:lnTo>
                  <a:pt x="542" y="479"/>
                </a:lnTo>
                <a:lnTo>
                  <a:pt x="539" y="453"/>
                </a:lnTo>
                <a:lnTo>
                  <a:pt x="536" y="445"/>
                </a:lnTo>
                <a:lnTo>
                  <a:pt x="535" y="441"/>
                </a:lnTo>
                <a:lnTo>
                  <a:pt x="535" y="441"/>
                </a:lnTo>
                <a:lnTo>
                  <a:pt x="531" y="432"/>
                </a:lnTo>
                <a:lnTo>
                  <a:pt x="526" y="416"/>
                </a:lnTo>
                <a:lnTo>
                  <a:pt x="520" y="380"/>
                </a:lnTo>
                <a:lnTo>
                  <a:pt x="520" y="380"/>
                </a:lnTo>
                <a:lnTo>
                  <a:pt x="518" y="372"/>
                </a:lnTo>
                <a:lnTo>
                  <a:pt x="512" y="361"/>
                </a:lnTo>
                <a:lnTo>
                  <a:pt x="505" y="350"/>
                </a:lnTo>
                <a:lnTo>
                  <a:pt x="496" y="338"/>
                </a:lnTo>
                <a:lnTo>
                  <a:pt x="479" y="315"/>
                </a:lnTo>
                <a:lnTo>
                  <a:pt x="464" y="299"/>
                </a:lnTo>
                <a:lnTo>
                  <a:pt x="464" y="299"/>
                </a:lnTo>
                <a:lnTo>
                  <a:pt x="452" y="285"/>
                </a:lnTo>
                <a:lnTo>
                  <a:pt x="446" y="280"/>
                </a:lnTo>
                <a:lnTo>
                  <a:pt x="446" y="280"/>
                </a:lnTo>
                <a:lnTo>
                  <a:pt x="432" y="275"/>
                </a:lnTo>
                <a:lnTo>
                  <a:pt x="420" y="270"/>
                </a:lnTo>
                <a:lnTo>
                  <a:pt x="420" y="270"/>
                </a:lnTo>
                <a:lnTo>
                  <a:pt x="415" y="244"/>
                </a:lnTo>
                <a:lnTo>
                  <a:pt x="410" y="218"/>
                </a:lnTo>
                <a:lnTo>
                  <a:pt x="410" y="218"/>
                </a:lnTo>
                <a:lnTo>
                  <a:pt x="410" y="215"/>
                </a:lnTo>
                <a:lnTo>
                  <a:pt x="411" y="210"/>
                </a:lnTo>
                <a:lnTo>
                  <a:pt x="412" y="206"/>
                </a:lnTo>
                <a:lnTo>
                  <a:pt x="434" y="193"/>
                </a:lnTo>
                <a:lnTo>
                  <a:pt x="434" y="193"/>
                </a:lnTo>
                <a:lnTo>
                  <a:pt x="439" y="184"/>
                </a:lnTo>
                <a:lnTo>
                  <a:pt x="450" y="157"/>
                </a:lnTo>
                <a:lnTo>
                  <a:pt x="455" y="141"/>
                </a:lnTo>
                <a:lnTo>
                  <a:pt x="460" y="124"/>
                </a:lnTo>
                <a:lnTo>
                  <a:pt x="462" y="107"/>
                </a:lnTo>
                <a:lnTo>
                  <a:pt x="463" y="99"/>
                </a:lnTo>
                <a:lnTo>
                  <a:pt x="462" y="90"/>
                </a:lnTo>
                <a:lnTo>
                  <a:pt x="462" y="90"/>
                </a:lnTo>
                <a:lnTo>
                  <a:pt x="460" y="77"/>
                </a:lnTo>
                <a:lnTo>
                  <a:pt x="456" y="65"/>
                </a:lnTo>
                <a:lnTo>
                  <a:pt x="449" y="54"/>
                </a:lnTo>
                <a:lnTo>
                  <a:pt x="441" y="44"/>
                </a:lnTo>
                <a:lnTo>
                  <a:pt x="432" y="37"/>
                </a:lnTo>
                <a:lnTo>
                  <a:pt x="423" y="29"/>
                </a:lnTo>
                <a:lnTo>
                  <a:pt x="403" y="16"/>
                </a:lnTo>
                <a:lnTo>
                  <a:pt x="403" y="16"/>
                </a:lnTo>
                <a:lnTo>
                  <a:pt x="392" y="10"/>
                </a:lnTo>
                <a:lnTo>
                  <a:pt x="381" y="6"/>
                </a:lnTo>
                <a:lnTo>
                  <a:pt x="367" y="3"/>
                </a:lnTo>
                <a:lnTo>
                  <a:pt x="355" y="1"/>
                </a:lnTo>
                <a:lnTo>
                  <a:pt x="342" y="0"/>
                </a:lnTo>
                <a:lnTo>
                  <a:pt x="328" y="1"/>
                </a:lnTo>
                <a:lnTo>
                  <a:pt x="316" y="3"/>
                </a:lnTo>
                <a:lnTo>
                  <a:pt x="304" y="6"/>
                </a:lnTo>
                <a:lnTo>
                  <a:pt x="304" y="6"/>
                </a:lnTo>
                <a:lnTo>
                  <a:pt x="293" y="11"/>
                </a:lnTo>
                <a:lnTo>
                  <a:pt x="283" y="18"/>
                </a:lnTo>
                <a:lnTo>
                  <a:pt x="276" y="27"/>
                </a:lnTo>
                <a:lnTo>
                  <a:pt x="269" y="34"/>
                </a:lnTo>
                <a:lnTo>
                  <a:pt x="259" y="49"/>
                </a:lnTo>
                <a:lnTo>
                  <a:pt x="256" y="55"/>
                </a:lnTo>
                <a:lnTo>
                  <a:pt x="256" y="55"/>
                </a:lnTo>
                <a:lnTo>
                  <a:pt x="247" y="56"/>
                </a:lnTo>
                <a:lnTo>
                  <a:pt x="228" y="59"/>
                </a:lnTo>
                <a:lnTo>
                  <a:pt x="206" y="65"/>
                </a:lnTo>
                <a:lnTo>
                  <a:pt x="197" y="67"/>
                </a:lnTo>
                <a:lnTo>
                  <a:pt x="191" y="72"/>
                </a:lnTo>
                <a:lnTo>
                  <a:pt x="191" y="72"/>
                </a:lnTo>
                <a:lnTo>
                  <a:pt x="190" y="73"/>
                </a:lnTo>
                <a:lnTo>
                  <a:pt x="189" y="76"/>
                </a:lnTo>
                <a:lnTo>
                  <a:pt x="189" y="82"/>
                </a:lnTo>
                <a:lnTo>
                  <a:pt x="191" y="87"/>
                </a:lnTo>
                <a:lnTo>
                  <a:pt x="195" y="93"/>
                </a:lnTo>
                <a:lnTo>
                  <a:pt x="205" y="104"/>
                </a:lnTo>
                <a:lnTo>
                  <a:pt x="213" y="110"/>
                </a:lnTo>
                <a:lnTo>
                  <a:pt x="213" y="110"/>
                </a:lnTo>
                <a:lnTo>
                  <a:pt x="246" y="124"/>
                </a:lnTo>
                <a:lnTo>
                  <a:pt x="273" y="136"/>
                </a:lnTo>
                <a:lnTo>
                  <a:pt x="273" y="136"/>
                </a:lnTo>
                <a:lnTo>
                  <a:pt x="269" y="139"/>
                </a:lnTo>
                <a:lnTo>
                  <a:pt x="259" y="145"/>
                </a:lnTo>
                <a:lnTo>
                  <a:pt x="251" y="152"/>
                </a:lnTo>
                <a:lnTo>
                  <a:pt x="247" y="156"/>
                </a:lnTo>
                <a:lnTo>
                  <a:pt x="247" y="161"/>
                </a:lnTo>
                <a:lnTo>
                  <a:pt x="247" y="161"/>
                </a:lnTo>
                <a:lnTo>
                  <a:pt x="247" y="168"/>
                </a:lnTo>
                <a:lnTo>
                  <a:pt x="248" y="175"/>
                </a:lnTo>
                <a:lnTo>
                  <a:pt x="251" y="184"/>
                </a:lnTo>
                <a:lnTo>
                  <a:pt x="253" y="187"/>
                </a:lnTo>
                <a:lnTo>
                  <a:pt x="256" y="191"/>
                </a:lnTo>
                <a:lnTo>
                  <a:pt x="256" y="191"/>
                </a:lnTo>
                <a:lnTo>
                  <a:pt x="266" y="201"/>
                </a:lnTo>
                <a:lnTo>
                  <a:pt x="270" y="203"/>
                </a:lnTo>
                <a:lnTo>
                  <a:pt x="270" y="203"/>
                </a:lnTo>
                <a:lnTo>
                  <a:pt x="269" y="215"/>
                </a:lnTo>
                <a:lnTo>
                  <a:pt x="269" y="226"/>
                </a:lnTo>
                <a:lnTo>
                  <a:pt x="269" y="231"/>
                </a:lnTo>
                <a:lnTo>
                  <a:pt x="270" y="235"/>
                </a:lnTo>
                <a:lnTo>
                  <a:pt x="270" y="235"/>
                </a:lnTo>
                <a:lnTo>
                  <a:pt x="273" y="237"/>
                </a:lnTo>
                <a:lnTo>
                  <a:pt x="276" y="241"/>
                </a:lnTo>
                <a:lnTo>
                  <a:pt x="286" y="247"/>
                </a:lnTo>
                <a:lnTo>
                  <a:pt x="297" y="254"/>
                </a:lnTo>
                <a:lnTo>
                  <a:pt x="297" y="25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id="{2AFAA3C6-73CA-47CC-BB46-95F69023B479}"/>
              </a:ext>
            </a:extLst>
          </p:cNvPr>
          <p:cNvSpPr>
            <a:spLocks noEditPoints="1"/>
          </p:cNvSpPr>
          <p:nvPr/>
        </p:nvSpPr>
        <p:spPr bwMode="auto">
          <a:xfrm>
            <a:off x="8304213" y="4678363"/>
            <a:ext cx="849117" cy="1602063"/>
          </a:xfrm>
          <a:custGeom>
            <a:avLst/>
            <a:gdLst>
              <a:gd name="T0" fmla="*/ 41 w 724"/>
              <a:gd name="T1" fmla="*/ 232 h 1366"/>
              <a:gd name="T2" fmla="*/ 11 w 724"/>
              <a:gd name="T3" fmla="*/ 287 h 1366"/>
              <a:gd name="T4" fmla="*/ 5 w 724"/>
              <a:gd name="T5" fmla="*/ 363 h 1366"/>
              <a:gd name="T6" fmla="*/ 7 w 724"/>
              <a:gd name="T7" fmla="*/ 421 h 1366"/>
              <a:gd name="T8" fmla="*/ 20 w 724"/>
              <a:gd name="T9" fmla="*/ 514 h 1366"/>
              <a:gd name="T10" fmla="*/ 60 w 724"/>
              <a:gd name="T11" fmla="*/ 672 h 1366"/>
              <a:gd name="T12" fmla="*/ 51 w 724"/>
              <a:gd name="T13" fmla="*/ 778 h 1366"/>
              <a:gd name="T14" fmla="*/ 91 w 724"/>
              <a:gd name="T15" fmla="*/ 824 h 1366"/>
              <a:gd name="T16" fmla="*/ 131 w 724"/>
              <a:gd name="T17" fmla="*/ 812 h 1366"/>
              <a:gd name="T18" fmla="*/ 120 w 724"/>
              <a:gd name="T19" fmla="*/ 795 h 1366"/>
              <a:gd name="T20" fmla="*/ 116 w 724"/>
              <a:gd name="T21" fmla="*/ 735 h 1366"/>
              <a:gd name="T22" fmla="*/ 111 w 724"/>
              <a:gd name="T23" fmla="*/ 540 h 1366"/>
              <a:gd name="T24" fmla="*/ 134 w 724"/>
              <a:gd name="T25" fmla="*/ 435 h 1366"/>
              <a:gd name="T26" fmla="*/ 163 w 724"/>
              <a:gd name="T27" fmla="*/ 495 h 1366"/>
              <a:gd name="T28" fmla="*/ 181 w 724"/>
              <a:gd name="T29" fmla="*/ 569 h 1366"/>
              <a:gd name="T30" fmla="*/ 218 w 724"/>
              <a:gd name="T31" fmla="*/ 879 h 1366"/>
              <a:gd name="T32" fmla="*/ 283 w 724"/>
              <a:gd name="T33" fmla="*/ 1029 h 1366"/>
              <a:gd name="T34" fmla="*/ 337 w 724"/>
              <a:gd name="T35" fmla="*/ 1062 h 1366"/>
              <a:gd name="T36" fmla="*/ 436 w 724"/>
              <a:gd name="T37" fmla="*/ 1043 h 1366"/>
              <a:gd name="T38" fmla="*/ 541 w 724"/>
              <a:gd name="T39" fmla="*/ 1176 h 1366"/>
              <a:gd name="T40" fmla="*/ 554 w 724"/>
              <a:gd name="T41" fmla="*/ 1253 h 1366"/>
              <a:gd name="T42" fmla="*/ 558 w 724"/>
              <a:gd name="T43" fmla="*/ 1349 h 1366"/>
              <a:gd name="T44" fmla="*/ 611 w 724"/>
              <a:gd name="T45" fmla="*/ 1363 h 1366"/>
              <a:gd name="T46" fmla="*/ 667 w 724"/>
              <a:gd name="T47" fmla="*/ 1343 h 1366"/>
              <a:gd name="T48" fmla="*/ 667 w 724"/>
              <a:gd name="T49" fmla="*/ 1267 h 1366"/>
              <a:gd name="T50" fmla="*/ 656 w 724"/>
              <a:gd name="T51" fmla="*/ 1230 h 1366"/>
              <a:gd name="T52" fmla="*/ 626 w 724"/>
              <a:gd name="T53" fmla="*/ 1164 h 1366"/>
              <a:gd name="T54" fmla="*/ 617 w 724"/>
              <a:gd name="T55" fmla="*/ 1061 h 1366"/>
              <a:gd name="T56" fmla="*/ 614 w 724"/>
              <a:gd name="T57" fmla="*/ 1012 h 1366"/>
              <a:gd name="T58" fmla="*/ 652 w 724"/>
              <a:gd name="T59" fmla="*/ 1084 h 1366"/>
              <a:gd name="T60" fmla="*/ 671 w 724"/>
              <a:gd name="T61" fmla="*/ 1139 h 1366"/>
              <a:gd name="T62" fmla="*/ 699 w 724"/>
              <a:gd name="T63" fmla="*/ 1128 h 1366"/>
              <a:gd name="T64" fmla="*/ 724 w 724"/>
              <a:gd name="T65" fmla="*/ 1053 h 1366"/>
              <a:gd name="T66" fmla="*/ 699 w 724"/>
              <a:gd name="T67" fmla="*/ 953 h 1366"/>
              <a:gd name="T68" fmla="*/ 695 w 724"/>
              <a:gd name="T69" fmla="*/ 882 h 1366"/>
              <a:gd name="T70" fmla="*/ 624 w 724"/>
              <a:gd name="T71" fmla="*/ 887 h 1366"/>
              <a:gd name="T72" fmla="*/ 536 w 724"/>
              <a:gd name="T73" fmla="*/ 902 h 1366"/>
              <a:gd name="T74" fmla="*/ 543 w 724"/>
              <a:gd name="T75" fmla="*/ 671 h 1366"/>
              <a:gd name="T76" fmla="*/ 627 w 724"/>
              <a:gd name="T77" fmla="*/ 537 h 1366"/>
              <a:gd name="T78" fmla="*/ 655 w 724"/>
              <a:gd name="T79" fmla="*/ 442 h 1366"/>
              <a:gd name="T80" fmla="*/ 599 w 724"/>
              <a:gd name="T81" fmla="*/ 363 h 1366"/>
              <a:gd name="T82" fmla="*/ 614 w 724"/>
              <a:gd name="T83" fmla="*/ 317 h 1366"/>
              <a:gd name="T84" fmla="*/ 480 w 724"/>
              <a:gd name="T85" fmla="*/ 209 h 1366"/>
              <a:gd name="T86" fmla="*/ 372 w 724"/>
              <a:gd name="T87" fmla="*/ 165 h 1366"/>
              <a:gd name="T88" fmla="*/ 295 w 724"/>
              <a:gd name="T89" fmla="*/ 117 h 1366"/>
              <a:gd name="T90" fmla="*/ 263 w 724"/>
              <a:gd name="T91" fmla="*/ 35 h 1366"/>
              <a:gd name="T92" fmla="*/ 205 w 724"/>
              <a:gd name="T93" fmla="*/ 4 h 1366"/>
              <a:gd name="T94" fmla="*/ 136 w 724"/>
              <a:gd name="T95" fmla="*/ 8 h 1366"/>
              <a:gd name="T96" fmla="*/ 85 w 724"/>
              <a:gd name="T97" fmla="*/ 43 h 1366"/>
              <a:gd name="T98" fmla="*/ 67 w 724"/>
              <a:gd name="T99" fmla="*/ 127 h 1366"/>
              <a:gd name="T100" fmla="*/ 41 w 724"/>
              <a:gd name="T101" fmla="*/ 185 h 1366"/>
              <a:gd name="T102" fmla="*/ 492 w 724"/>
              <a:gd name="T103" fmla="*/ 429 h 1366"/>
              <a:gd name="T104" fmla="*/ 531 w 724"/>
              <a:gd name="T105" fmla="*/ 438 h 1366"/>
              <a:gd name="T106" fmla="*/ 565 w 724"/>
              <a:gd name="T107" fmla="*/ 452 h 1366"/>
              <a:gd name="T108" fmla="*/ 519 w 724"/>
              <a:gd name="T109" fmla="*/ 513 h 1366"/>
              <a:gd name="T110" fmla="*/ 475 w 724"/>
              <a:gd name="T111" fmla="*/ 418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24" h="1366">
                <a:moveTo>
                  <a:pt x="100" y="197"/>
                </a:moveTo>
                <a:lnTo>
                  <a:pt x="100" y="197"/>
                </a:lnTo>
                <a:lnTo>
                  <a:pt x="91" y="201"/>
                </a:lnTo>
                <a:lnTo>
                  <a:pt x="71" y="212"/>
                </a:lnTo>
                <a:lnTo>
                  <a:pt x="60" y="218"/>
                </a:lnTo>
                <a:lnTo>
                  <a:pt x="50" y="225"/>
                </a:lnTo>
                <a:lnTo>
                  <a:pt x="41" y="232"/>
                </a:lnTo>
                <a:lnTo>
                  <a:pt x="39" y="236"/>
                </a:lnTo>
                <a:lnTo>
                  <a:pt x="38" y="240"/>
                </a:lnTo>
                <a:lnTo>
                  <a:pt x="38" y="240"/>
                </a:lnTo>
                <a:lnTo>
                  <a:pt x="34" y="247"/>
                </a:lnTo>
                <a:lnTo>
                  <a:pt x="29" y="255"/>
                </a:lnTo>
                <a:lnTo>
                  <a:pt x="17" y="276"/>
                </a:lnTo>
                <a:lnTo>
                  <a:pt x="11" y="287"/>
                </a:lnTo>
                <a:lnTo>
                  <a:pt x="6" y="298"/>
                </a:lnTo>
                <a:lnTo>
                  <a:pt x="3" y="308"/>
                </a:lnTo>
                <a:lnTo>
                  <a:pt x="0" y="317"/>
                </a:lnTo>
                <a:lnTo>
                  <a:pt x="0" y="317"/>
                </a:lnTo>
                <a:lnTo>
                  <a:pt x="0" y="327"/>
                </a:lnTo>
                <a:lnTo>
                  <a:pt x="1" y="338"/>
                </a:lnTo>
                <a:lnTo>
                  <a:pt x="5" y="363"/>
                </a:lnTo>
                <a:lnTo>
                  <a:pt x="11" y="393"/>
                </a:lnTo>
                <a:lnTo>
                  <a:pt x="11" y="393"/>
                </a:lnTo>
                <a:lnTo>
                  <a:pt x="7" y="406"/>
                </a:lnTo>
                <a:lnTo>
                  <a:pt x="5" y="416"/>
                </a:lnTo>
                <a:lnTo>
                  <a:pt x="6" y="418"/>
                </a:lnTo>
                <a:lnTo>
                  <a:pt x="7" y="421"/>
                </a:lnTo>
                <a:lnTo>
                  <a:pt x="7" y="421"/>
                </a:lnTo>
                <a:lnTo>
                  <a:pt x="26" y="424"/>
                </a:lnTo>
                <a:lnTo>
                  <a:pt x="26" y="424"/>
                </a:lnTo>
                <a:lnTo>
                  <a:pt x="24" y="435"/>
                </a:lnTo>
                <a:lnTo>
                  <a:pt x="21" y="462"/>
                </a:lnTo>
                <a:lnTo>
                  <a:pt x="20" y="479"/>
                </a:lnTo>
                <a:lnTo>
                  <a:pt x="18" y="497"/>
                </a:lnTo>
                <a:lnTo>
                  <a:pt x="20" y="514"/>
                </a:lnTo>
                <a:lnTo>
                  <a:pt x="22" y="530"/>
                </a:lnTo>
                <a:lnTo>
                  <a:pt x="22" y="530"/>
                </a:lnTo>
                <a:lnTo>
                  <a:pt x="27" y="544"/>
                </a:lnTo>
                <a:lnTo>
                  <a:pt x="33" y="560"/>
                </a:lnTo>
                <a:lnTo>
                  <a:pt x="45" y="591"/>
                </a:lnTo>
                <a:lnTo>
                  <a:pt x="60" y="623"/>
                </a:lnTo>
                <a:lnTo>
                  <a:pt x="60" y="672"/>
                </a:lnTo>
                <a:lnTo>
                  <a:pt x="60" y="672"/>
                </a:lnTo>
                <a:lnTo>
                  <a:pt x="54" y="713"/>
                </a:lnTo>
                <a:lnTo>
                  <a:pt x="50" y="745"/>
                </a:lnTo>
                <a:lnTo>
                  <a:pt x="49" y="767"/>
                </a:lnTo>
                <a:lnTo>
                  <a:pt x="49" y="767"/>
                </a:lnTo>
                <a:lnTo>
                  <a:pt x="49" y="772"/>
                </a:lnTo>
                <a:lnTo>
                  <a:pt x="51" y="778"/>
                </a:lnTo>
                <a:lnTo>
                  <a:pt x="57" y="787"/>
                </a:lnTo>
                <a:lnTo>
                  <a:pt x="65" y="797"/>
                </a:lnTo>
                <a:lnTo>
                  <a:pt x="71" y="806"/>
                </a:lnTo>
                <a:lnTo>
                  <a:pt x="71" y="806"/>
                </a:lnTo>
                <a:lnTo>
                  <a:pt x="77" y="813"/>
                </a:lnTo>
                <a:lnTo>
                  <a:pt x="84" y="819"/>
                </a:lnTo>
                <a:lnTo>
                  <a:pt x="91" y="824"/>
                </a:lnTo>
                <a:lnTo>
                  <a:pt x="99" y="825"/>
                </a:lnTo>
                <a:lnTo>
                  <a:pt x="99" y="825"/>
                </a:lnTo>
                <a:lnTo>
                  <a:pt x="102" y="825"/>
                </a:lnTo>
                <a:lnTo>
                  <a:pt x="107" y="824"/>
                </a:lnTo>
                <a:lnTo>
                  <a:pt x="118" y="819"/>
                </a:lnTo>
                <a:lnTo>
                  <a:pt x="128" y="814"/>
                </a:lnTo>
                <a:lnTo>
                  <a:pt x="131" y="812"/>
                </a:lnTo>
                <a:lnTo>
                  <a:pt x="131" y="811"/>
                </a:lnTo>
                <a:lnTo>
                  <a:pt x="131" y="811"/>
                </a:lnTo>
                <a:lnTo>
                  <a:pt x="123" y="806"/>
                </a:lnTo>
                <a:lnTo>
                  <a:pt x="114" y="802"/>
                </a:lnTo>
                <a:lnTo>
                  <a:pt x="114" y="802"/>
                </a:lnTo>
                <a:lnTo>
                  <a:pt x="118" y="798"/>
                </a:lnTo>
                <a:lnTo>
                  <a:pt x="120" y="795"/>
                </a:lnTo>
                <a:lnTo>
                  <a:pt x="122" y="790"/>
                </a:lnTo>
                <a:lnTo>
                  <a:pt x="122" y="790"/>
                </a:lnTo>
                <a:lnTo>
                  <a:pt x="123" y="784"/>
                </a:lnTo>
                <a:lnTo>
                  <a:pt x="122" y="774"/>
                </a:lnTo>
                <a:lnTo>
                  <a:pt x="120" y="763"/>
                </a:lnTo>
                <a:lnTo>
                  <a:pt x="120" y="763"/>
                </a:lnTo>
                <a:lnTo>
                  <a:pt x="116" y="735"/>
                </a:lnTo>
                <a:lnTo>
                  <a:pt x="111" y="704"/>
                </a:lnTo>
                <a:lnTo>
                  <a:pt x="111" y="668"/>
                </a:lnTo>
                <a:lnTo>
                  <a:pt x="111" y="668"/>
                </a:lnTo>
                <a:lnTo>
                  <a:pt x="107" y="609"/>
                </a:lnTo>
                <a:lnTo>
                  <a:pt x="107" y="609"/>
                </a:lnTo>
                <a:lnTo>
                  <a:pt x="109" y="570"/>
                </a:lnTo>
                <a:lnTo>
                  <a:pt x="111" y="540"/>
                </a:lnTo>
                <a:lnTo>
                  <a:pt x="111" y="517"/>
                </a:lnTo>
                <a:lnTo>
                  <a:pt x="111" y="517"/>
                </a:lnTo>
                <a:lnTo>
                  <a:pt x="107" y="459"/>
                </a:lnTo>
                <a:lnTo>
                  <a:pt x="107" y="442"/>
                </a:lnTo>
                <a:lnTo>
                  <a:pt x="120" y="418"/>
                </a:lnTo>
                <a:lnTo>
                  <a:pt x="120" y="418"/>
                </a:lnTo>
                <a:lnTo>
                  <a:pt x="134" y="435"/>
                </a:lnTo>
                <a:lnTo>
                  <a:pt x="142" y="449"/>
                </a:lnTo>
                <a:lnTo>
                  <a:pt x="148" y="459"/>
                </a:lnTo>
                <a:lnTo>
                  <a:pt x="148" y="459"/>
                </a:lnTo>
                <a:lnTo>
                  <a:pt x="151" y="467"/>
                </a:lnTo>
                <a:lnTo>
                  <a:pt x="156" y="474"/>
                </a:lnTo>
                <a:lnTo>
                  <a:pt x="159" y="483"/>
                </a:lnTo>
                <a:lnTo>
                  <a:pt x="163" y="495"/>
                </a:lnTo>
                <a:lnTo>
                  <a:pt x="163" y="495"/>
                </a:lnTo>
                <a:lnTo>
                  <a:pt x="167" y="507"/>
                </a:lnTo>
                <a:lnTo>
                  <a:pt x="170" y="518"/>
                </a:lnTo>
                <a:lnTo>
                  <a:pt x="175" y="529"/>
                </a:lnTo>
                <a:lnTo>
                  <a:pt x="177" y="538"/>
                </a:lnTo>
                <a:lnTo>
                  <a:pt x="177" y="538"/>
                </a:lnTo>
                <a:lnTo>
                  <a:pt x="181" y="569"/>
                </a:lnTo>
                <a:lnTo>
                  <a:pt x="181" y="569"/>
                </a:lnTo>
                <a:lnTo>
                  <a:pt x="192" y="690"/>
                </a:lnTo>
                <a:lnTo>
                  <a:pt x="201" y="778"/>
                </a:lnTo>
                <a:lnTo>
                  <a:pt x="205" y="814"/>
                </a:lnTo>
                <a:lnTo>
                  <a:pt x="209" y="841"/>
                </a:lnTo>
                <a:lnTo>
                  <a:pt x="209" y="841"/>
                </a:lnTo>
                <a:lnTo>
                  <a:pt x="218" y="879"/>
                </a:lnTo>
                <a:lnTo>
                  <a:pt x="227" y="913"/>
                </a:lnTo>
                <a:lnTo>
                  <a:pt x="248" y="972"/>
                </a:lnTo>
                <a:lnTo>
                  <a:pt x="248" y="972"/>
                </a:lnTo>
                <a:lnTo>
                  <a:pt x="254" y="985"/>
                </a:lnTo>
                <a:lnTo>
                  <a:pt x="261" y="1000"/>
                </a:lnTo>
                <a:lnTo>
                  <a:pt x="272" y="1016"/>
                </a:lnTo>
                <a:lnTo>
                  <a:pt x="283" y="1029"/>
                </a:lnTo>
                <a:lnTo>
                  <a:pt x="297" y="1043"/>
                </a:lnTo>
                <a:lnTo>
                  <a:pt x="310" y="1052"/>
                </a:lnTo>
                <a:lnTo>
                  <a:pt x="316" y="1056"/>
                </a:lnTo>
                <a:lnTo>
                  <a:pt x="323" y="1060"/>
                </a:lnTo>
                <a:lnTo>
                  <a:pt x="329" y="1062"/>
                </a:lnTo>
                <a:lnTo>
                  <a:pt x="337" y="1062"/>
                </a:lnTo>
                <a:lnTo>
                  <a:pt x="337" y="1062"/>
                </a:lnTo>
                <a:lnTo>
                  <a:pt x="351" y="1062"/>
                </a:lnTo>
                <a:lnTo>
                  <a:pt x="367" y="1060"/>
                </a:lnTo>
                <a:lnTo>
                  <a:pt x="383" y="1057"/>
                </a:lnTo>
                <a:lnTo>
                  <a:pt x="400" y="1052"/>
                </a:lnTo>
                <a:lnTo>
                  <a:pt x="425" y="1045"/>
                </a:lnTo>
                <a:lnTo>
                  <a:pt x="436" y="1043"/>
                </a:lnTo>
                <a:lnTo>
                  <a:pt x="436" y="1043"/>
                </a:lnTo>
                <a:lnTo>
                  <a:pt x="452" y="1060"/>
                </a:lnTo>
                <a:lnTo>
                  <a:pt x="469" y="1078"/>
                </a:lnTo>
                <a:lnTo>
                  <a:pt x="488" y="1101"/>
                </a:lnTo>
                <a:lnTo>
                  <a:pt x="509" y="1126"/>
                </a:lnTo>
                <a:lnTo>
                  <a:pt x="527" y="1152"/>
                </a:lnTo>
                <a:lnTo>
                  <a:pt x="535" y="1165"/>
                </a:lnTo>
                <a:lnTo>
                  <a:pt x="541" y="1176"/>
                </a:lnTo>
                <a:lnTo>
                  <a:pt x="546" y="1187"/>
                </a:lnTo>
                <a:lnTo>
                  <a:pt x="549" y="1197"/>
                </a:lnTo>
                <a:lnTo>
                  <a:pt x="549" y="1197"/>
                </a:lnTo>
                <a:lnTo>
                  <a:pt x="552" y="1214"/>
                </a:lnTo>
                <a:lnTo>
                  <a:pt x="553" y="1226"/>
                </a:lnTo>
                <a:lnTo>
                  <a:pt x="554" y="1243"/>
                </a:lnTo>
                <a:lnTo>
                  <a:pt x="554" y="1253"/>
                </a:lnTo>
                <a:lnTo>
                  <a:pt x="554" y="1260"/>
                </a:lnTo>
                <a:lnTo>
                  <a:pt x="554" y="1260"/>
                </a:lnTo>
                <a:lnTo>
                  <a:pt x="556" y="1276"/>
                </a:lnTo>
                <a:lnTo>
                  <a:pt x="556" y="1301"/>
                </a:lnTo>
                <a:lnTo>
                  <a:pt x="558" y="1337"/>
                </a:lnTo>
                <a:lnTo>
                  <a:pt x="558" y="1337"/>
                </a:lnTo>
                <a:lnTo>
                  <a:pt x="558" y="1349"/>
                </a:lnTo>
                <a:lnTo>
                  <a:pt x="560" y="1357"/>
                </a:lnTo>
                <a:lnTo>
                  <a:pt x="561" y="1361"/>
                </a:lnTo>
                <a:lnTo>
                  <a:pt x="564" y="1364"/>
                </a:lnTo>
                <a:lnTo>
                  <a:pt x="564" y="1364"/>
                </a:lnTo>
                <a:lnTo>
                  <a:pt x="569" y="1366"/>
                </a:lnTo>
                <a:lnTo>
                  <a:pt x="580" y="1366"/>
                </a:lnTo>
                <a:lnTo>
                  <a:pt x="611" y="1363"/>
                </a:lnTo>
                <a:lnTo>
                  <a:pt x="628" y="1361"/>
                </a:lnTo>
                <a:lnTo>
                  <a:pt x="643" y="1358"/>
                </a:lnTo>
                <a:lnTo>
                  <a:pt x="655" y="1356"/>
                </a:lnTo>
                <a:lnTo>
                  <a:pt x="661" y="1352"/>
                </a:lnTo>
                <a:lnTo>
                  <a:pt x="661" y="1352"/>
                </a:lnTo>
                <a:lnTo>
                  <a:pt x="665" y="1349"/>
                </a:lnTo>
                <a:lnTo>
                  <a:pt x="667" y="1343"/>
                </a:lnTo>
                <a:lnTo>
                  <a:pt x="668" y="1334"/>
                </a:lnTo>
                <a:lnTo>
                  <a:pt x="669" y="1326"/>
                </a:lnTo>
                <a:lnTo>
                  <a:pt x="669" y="1307"/>
                </a:lnTo>
                <a:lnTo>
                  <a:pt x="668" y="1294"/>
                </a:lnTo>
                <a:lnTo>
                  <a:pt x="668" y="1294"/>
                </a:lnTo>
                <a:lnTo>
                  <a:pt x="667" y="1279"/>
                </a:lnTo>
                <a:lnTo>
                  <a:pt x="667" y="1267"/>
                </a:lnTo>
                <a:lnTo>
                  <a:pt x="667" y="1267"/>
                </a:lnTo>
                <a:lnTo>
                  <a:pt x="668" y="1261"/>
                </a:lnTo>
                <a:lnTo>
                  <a:pt x="669" y="1256"/>
                </a:lnTo>
                <a:lnTo>
                  <a:pt x="669" y="1252"/>
                </a:lnTo>
                <a:lnTo>
                  <a:pt x="667" y="1245"/>
                </a:lnTo>
                <a:lnTo>
                  <a:pt x="667" y="1245"/>
                </a:lnTo>
                <a:lnTo>
                  <a:pt x="656" y="1230"/>
                </a:lnTo>
                <a:lnTo>
                  <a:pt x="651" y="1220"/>
                </a:lnTo>
                <a:lnTo>
                  <a:pt x="646" y="1207"/>
                </a:lnTo>
                <a:lnTo>
                  <a:pt x="646" y="1207"/>
                </a:lnTo>
                <a:lnTo>
                  <a:pt x="640" y="1193"/>
                </a:lnTo>
                <a:lnTo>
                  <a:pt x="634" y="1181"/>
                </a:lnTo>
                <a:lnTo>
                  <a:pt x="628" y="1169"/>
                </a:lnTo>
                <a:lnTo>
                  <a:pt x="626" y="1164"/>
                </a:lnTo>
                <a:lnTo>
                  <a:pt x="624" y="1158"/>
                </a:lnTo>
                <a:lnTo>
                  <a:pt x="624" y="1158"/>
                </a:lnTo>
                <a:lnTo>
                  <a:pt x="622" y="1140"/>
                </a:lnTo>
                <a:lnTo>
                  <a:pt x="621" y="1111"/>
                </a:lnTo>
                <a:lnTo>
                  <a:pt x="620" y="1081"/>
                </a:lnTo>
                <a:lnTo>
                  <a:pt x="617" y="1061"/>
                </a:lnTo>
                <a:lnTo>
                  <a:pt x="617" y="1061"/>
                </a:lnTo>
                <a:lnTo>
                  <a:pt x="615" y="1053"/>
                </a:lnTo>
                <a:lnTo>
                  <a:pt x="611" y="1045"/>
                </a:lnTo>
                <a:lnTo>
                  <a:pt x="603" y="1026"/>
                </a:lnTo>
                <a:lnTo>
                  <a:pt x="592" y="1004"/>
                </a:lnTo>
                <a:lnTo>
                  <a:pt x="607" y="1007"/>
                </a:lnTo>
                <a:lnTo>
                  <a:pt x="607" y="1007"/>
                </a:lnTo>
                <a:lnTo>
                  <a:pt x="614" y="1012"/>
                </a:lnTo>
                <a:lnTo>
                  <a:pt x="627" y="1024"/>
                </a:lnTo>
                <a:lnTo>
                  <a:pt x="634" y="1033"/>
                </a:lnTo>
                <a:lnTo>
                  <a:pt x="641" y="1041"/>
                </a:lnTo>
                <a:lnTo>
                  <a:pt x="648" y="1051"/>
                </a:lnTo>
                <a:lnTo>
                  <a:pt x="650" y="1061"/>
                </a:lnTo>
                <a:lnTo>
                  <a:pt x="650" y="1061"/>
                </a:lnTo>
                <a:lnTo>
                  <a:pt x="652" y="1084"/>
                </a:lnTo>
                <a:lnTo>
                  <a:pt x="655" y="1097"/>
                </a:lnTo>
                <a:lnTo>
                  <a:pt x="656" y="1111"/>
                </a:lnTo>
                <a:lnTo>
                  <a:pt x="660" y="1123"/>
                </a:lnTo>
                <a:lnTo>
                  <a:pt x="662" y="1128"/>
                </a:lnTo>
                <a:lnTo>
                  <a:pt x="665" y="1132"/>
                </a:lnTo>
                <a:lnTo>
                  <a:pt x="667" y="1136"/>
                </a:lnTo>
                <a:lnTo>
                  <a:pt x="671" y="1139"/>
                </a:lnTo>
                <a:lnTo>
                  <a:pt x="674" y="1140"/>
                </a:lnTo>
                <a:lnTo>
                  <a:pt x="679" y="1140"/>
                </a:lnTo>
                <a:lnTo>
                  <a:pt x="679" y="1140"/>
                </a:lnTo>
                <a:lnTo>
                  <a:pt x="685" y="1139"/>
                </a:lnTo>
                <a:lnTo>
                  <a:pt x="690" y="1136"/>
                </a:lnTo>
                <a:lnTo>
                  <a:pt x="694" y="1132"/>
                </a:lnTo>
                <a:lnTo>
                  <a:pt x="699" y="1128"/>
                </a:lnTo>
                <a:lnTo>
                  <a:pt x="706" y="1115"/>
                </a:lnTo>
                <a:lnTo>
                  <a:pt x="713" y="1102"/>
                </a:lnTo>
                <a:lnTo>
                  <a:pt x="718" y="1088"/>
                </a:lnTo>
                <a:lnTo>
                  <a:pt x="722" y="1074"/>
                </a:lnTo>
                <a:lnTo>
                  <a:pt x="724" y="1062"/>
                </a:lnTo>
                <a:lnTo>
                  <a:pt x="724" y="1053"/>
                </a:lnTo>
                <a:lnTo>
                  <a:pt x="724" y="1053"/>
                </a:lnTo>
                <a:lnTo>
                  <a:pt x="723" y="1045"/>
                </a:lnTo>
                <a:lnTo>
                  <a:pt x="719" y="1034"/>
                </a:lnTo>
                <a:lnTo>
                  <a:pt x="710" y="1009"/>
                </a:lnTo>
                <a:lnTo>
                  <a:pt x="705" y="994"/>
                </a:lnTo>
                <a:lnTo>
                  <a:pt x="701" y="979"/>
                </a:lnTo>
                <a:lnTo>
                  <a:pt x="699" y="966"/>
                </a:lnTo>
                <a:lnTo>
                  <a:pt x="699" y="953"/>
                </a:lnTo>
                <a:lnTo>
                  <a:pt x="699" y="953"/>
                </a:lnTo>
                <a:lnTo>
                  <a:pt x="702" y="915"/>
                </a:lnTo>
                <a:lnTo>
                  <a:pt x="703" y="902"/>
                </a:lnTo>
                <a:lnTo>
                  <a:pt x="703" y="894"/>
                </a:lnTo>
                <a:lnTo>
                  <a:pt x="703" y="894"/>
                </a:lnTo>
                <a:lnTo>
                  <a:pt x="701" y="888"/>
                </a:lnTo>
                <a:lnTo>
                  <a:pt x="695" y="882"/>
                </a:lnTo>
                <a:lnTo>
                  <a:pt x="689" y="877"/>
                </a:lnTo>
                <a:lnTo>
                  <a:pt x="684" y="875"/>
                </a:lnTo>
                <a:lnTo>
                  <a:pt x="684" y="875"/>
                </a:lnTo>
                <a:lnTo>
                  <a:pt x="672" y="876"/>
                </a:lnTo>
                <a:lnTo>
                  <a:pt x="652" y="880"/>
                </a:lnTo>
                <a:lnTo>
                  <a:pt x="624" y="887"/>
                </a:lnTo>
                <a:lnTo>
                  <a:pt x="624" y="887"/>
                </a:lnTo>
                <a:lnTo>
                  <a:pt x="623" y="887"/>
                </a:lnTo>
                <a:lnTo>
                  <a:pt x="623" y="888"/>
                </a:lnTo>
                <a:lnTo>
                  <a:pt x="622" y="889"/>
                </a:lnTo>
                <a:lnTo>
                  <a:pt x="618" y="891"/>
                </a:lnTo>
                <a:lnTo>
                  <a:pt x="618" y="891"/>
                </a:lnTo>
                <a:lnTo>
                  <a:pt x="575" y="897"/>
                </a:lnTo>
                <a:lnTo>
                  <a:pt x="536" y="902"/>
                </a:lnTo>
                <a:lnTo>
                  <a:pt x="536" y="902"/>
                </a:lnTo>
                <a:lnTo>
                  <a:pt x="542" y="798"/>
                </a:lnTo>
                <a:lnTo>
                  <a:pt x="544" y="725"/>
                </a:lnTo>
                <a:lnTo>
                  <a:pt x="546" y="699"/>
                </a:lnTo>
                <a:lnTo>
                  <a:pt x="546" y="685"/>
                </a:lnTo>
                <a:lnTo>
                  <a:pt x="546" y="685"/>
                </a:lnTo>
                <a:lnTo>
                  <a:pt x="543" y="671"/>
                </a:lnTo>
                <a:lnTo>
                  <a:pt x="543" y="668"/>
                </a:lnTo>
                <a:lnTo>
                  <a:pt x="543" y="668"/>
                </a:lnTo>
                <a:lnTo>
                  <a:pt x="563" y="642"/>
                </a:lnTo>
                <a:lnTo>
                  <a:pt x="589" y="602"/>
                </a:lnTo>
                <a:lnTo>
                  <a:pt x="589" y="602"/>
                </a:lnTo>
                <a:lnTo>
                  <a:pt x="605" y="576"/>
                </a:lnTo>
                <a:lnTo>
                  <a:pt x="627" y="537"/>
                </a:lnTo>
                <a:lnTo>
                  <a:pt x="649" y="498"/>
                </a:lnTo>
                <a:lnTo>
                  <a:pt x="656" y="484"/>
                </a:lnTo>
                <a:lnTo>
                  <a:pt x="660" y="474"/>
                </a:lnTo>
                <a:lnTo>
                  <a:pt x="660" y="474"/>
                </a:lnTo>
                <a:lnTo>
                  <a:pt x="660" y="467"/>
                </a:lnTo>
                <a:lnTo>
                  <a:pt x="658" y="459"/>
                </a:lnTo>
                <a:lnTo>
                  <a:pt x="655" y="442"/>
                </a:lnTo>
                <a:lnTo>
                  <a:pt x="646" y="414"/>
                </a:lnTo>
                <a:lnTo>
                  <a:pt x="646" y="414"/>
                </a:lnTo>
                <a:lnTo>
                  <a:pt x="644" y="410"/>
                </a:lnTo>
                <a:lnTo>
                  <a:pt x="638" y="401"/>
                </a:lnTo>
                <a:lnTo>
                  <a:pt x="621" y="384"/>
                </a:lnTo>
                <a:lnTo>
                  <a:pt x="599" y="363"/>
                </a:lnTo>
                <a:lnTo>
                  <a:pt x="599" y="363"/>
                </a:lnTo>
                <a:lnTo>
                  <a:pt x="611" y="348"/>
                </a:lnTo>
                <a:lnTo>
                  <a:pt x="620" y="336"/>
                </a:lnTo>
                <a:lnTo>
                  <a:pt x="622" y="331"/>
                </a:lnTo>
                <a:lnTo>
                  <a:pt x="622" y="328"/>
                </a:lnTo>
                <a:lnTo>
                  <a:pt x="622" y="328"/>
                </a:lnTo>
                <a:lnTo>
                  <a:pt x="620" y="325"/>
                </a:lnTo>
                <a:lnTo>
                  <a:pt x="614" y="317"/>
                </a:lnTo>
                <a:lnTo>
                  <a:pt x="594" y="297"/>
                </a:lnTo>
                <a:lnTo>
                  <a:pt x="567" y="271"/>
                </a:lnTo>
                <a:lnTo>
                  <a:pt x="541" y="248"/>
                </a:lnTo>
                <a:lnTo>
                  <a:pt x="541" y="248"/>
                </a:lnTo>
                <a:lnTo>
                  <a:pt x="520" y="232"/>
                </a:lnTo>
                <a:lnTo>
                  <a:pt x="501" y="220"/>
                </a:lnTo>
                <a:lnTo>
                  <a:pt x="480" y="209"/>
                </a:lnTo>
                <a:lnTo>
                  <a:pt x="451" y="195"/>
                </a:lnTo>
                <a:lnTo>
                  <a:pt x="451" y="195"/>
                </a:lnTo>
                <a:lnTo>
                  <a:pt x="422" y="181"/>
                </a:lnTo>
                <a:lnTo>
                  <a:pt x="400" y="173"/>
                </a:lnTo>
                <a:lnTo>
                  <a:pt x="384" y="168"/>
                </a:lnTo>
                <a:lnTo>
                  <a:pt x="372" y="165"/>
                </a:lnTo>
                <a:lnTo>
                  <a:pt x="372" y="165"/>
                </a:lnTo>
                <a:lnTo>
                  <a:pt x="329" y="162"/>
                </a:lnTo>
                <a:lnTo>
                  <a:pt x="298" y="159"/>
                </a:lnTo>
                <a:lnTo>
                  <a:pt x="298" y="159"/>
                </a:lnTo>
                <a:lnTo>
                  <a:pt x="297" y="158"/>
                </a:lnTo>
                <a:lnTo>
                  <a:pt x="297" y="151"/>
                </a:lnTo>
                <a:lnTo>
                  <a:pt x="295" y="117"/>
                </a:lnTo>
                <a:lnTo>
                  <a:pt x="295" y="117"/>
                </a:lnTo>
                <a:lnTo>
                  <a:pt x="295" y="105"/>
                </a:lnTo>
                <a:lnTo>
                  <a:pt x="293" y="94"/>
                </a:lnTo>
                <a:lnTo>
                  <a:pt x="289" y="82"/>
                </a:lnTo>
                <a:lnTo>
                  <a:pt x="286" y="72"/>
                </a:lnTo>
                <a:lnTo>
                  <a:pt x="280" y="62"/>
                </a:lnTo>
                <a:lnTo>
                  <a:pt x="275" y="52"/>
                </a:lnTo>
                <a:lnTo>
                  <a:pt x="263" y="35"/>
                </a:lnTo>
                <a:lnTo>
                  <a:pt x="263" y="35"/>
                </a:lnTo>
                <a:lnTo>
                  <a:pt x="255" y="28"/>
                </a:lnTo>
                <a:lnTo>
                  <a:pt x="247" y="21"/>
                </a:lnTo>
                <a:lnTo>
                  <a:pt x="238" y="16"/>
                </a:lnTo>
                <a:lnTo>
                  <a:pt x="227" y="11"/>
                </a:lnTo>
                <a:lnTo>
                  <a:pt x="216" y="6"/>
                </a:lnTo>
                <a:lnTo>
                  <a:pt x="205" y="4"/>
                </a:lnTo>
                <a:lnTo>
                  <a:pt x="194" y="1"/>
                </a:lnTo>
                <a:lnTo>
                  <a:pt x="184" y="0"/>
                </a:lnTo>
                <a:lnTo>
                  <a:pt x="184" y="0"/>
                </a:lnTo>
                <a:lnTo>
                  <a:pt x="171" y="0"/>
                </a:lnTo>
                <a:lnTo>
                  <a:pt x="159" y="1"/>
                </a:lnTo>
                <a:lnTo>
                  <a:pt x="147" y="4"/>
                </a:lnTo>
                <a:lnTo>
                  <a:pt x="136" y="8"/>
                </a:lnTo>
                <a:lnTo>
                  <a:pt x="124" y="11"/>
                </a:lnTo>
                <a:lnTo>
                  <a:pt x="113" y="16"/>
                </a:lnTo>
                <a:lnTo>
                  <a:pt x="105" y="22"/>
                </a:lnTo>
                <a:lnTo>
                  <a:pt x="96" y="28"/>
                </a:lnTo>
                <a:lnTo>
                  <a:pt x="96" y="28"/>
                </a:lnTo>
                <a:lnTo>
                  <a:pt x="90" y="35"/>
                </a:lnTo>
                <a:lnTo>
                  <a:pt x="85" y="43"/>
                </a:lnTo>
                <a:lnTo>
                  <a:pt x="80" y="51"/>
                </a:lnTo>
                <a:lnTo>
                  <a:pt x="77" y="60"/>
                </a:lnTo>
                <a:lnTo>
                  <a:pt x="72" y="74"/>
                </a:lnTo>
                <a:lnTo>
                  <a:pt x="71" y="88"/>
                </a:lnTo>
                <a:lnTo>
                  <a:pt x="71" y="88"/>
                </a:lnTo>
                <a:lnTo>
                  <a:pt x="67" y="127"/>
                </a:lnTo>
                <a:lnTo>
                  <a:pt x="67" y="127"/>
                </a:lnTo>
                <a:lnTo>
                  <a:pt x="50" y="153"/>
                </a:lnTo>
                <a:lnTo>
                  <a:pt x="39" y="173"/>
                </a:lnTo>
                <a:lnTo>
                  <a:pt x="37" y="180"/>
                </a:lnTo>
                <a:lnTo>
                  <a:pt x="37" y="182"/>
                </a:lnTo>
                <a:lnTo>
                  <a:pt x="38" y="184"/>
                </a:lnTo>
                <a:lnTo>
                  <a:pt x="38" y="184"/>
                </a:lnTo>
                <a:lnTo>
                  <a:pt x="41" y="185"/>
                </a:lnTo>
                <a:lnTo>
                  <a:pt x="50" y="187"/>
                </a:lnTo>
                <a:lnTo>
                  <a:pt x="71" y="192"/>
                </a:lnTo>
                <a:lnTo>
                  <a:pt x="100" y="197"/>
                </a:lnTo>
                <a:lnTo>
                  <a:pt x="100" y="197"/>
                </a:lnTo>
                <a:close/>
                <a:moveTo>
                  <a:pt x="475" y="418"/>
                </a:moveTo>
                <a:lnTo>
                  <a:pt x="475" y="418"/>
                </a:lnTo>
                <a:lnTo>
                  <a:pt x="492" y="429"/>
                </a:lnTo>
                <a:lnTo>
                  <a:pt x="507" y="438"/>
                </a:lnTo>
                <a:lnTo>
                  <a:pt x="512" y="440"/>
                </a:lnTo>
                <a:lnTo>
                  <a:pt x="515" y="441"/>
                </a:lnTo>
                <a:lnTo>
                  <a:pt x="515" y="441"/>
                </a:lnTo>
                <a:lnTo>
                  <a:pt x="521" y="440"/>
                </a:lnTo>
                <a:lnTo>
                  <a:pt x="526" y="439"/>
                </a:lnTo>
                <a:lnTo>
                  <a:pt x="531" y="438"/>
                </a:lnTo>
                <a:lnTo>
                  <a:pt x="533" y="438"/>
                </a:lnTo>
                <a:lnTo>
                  <a:pt x="533" y="438"/>
                </a:lnTo>
                <a:lnTo>
                  <a:pt x="548" y="442"/>
                </a:lnTo>
                <a:lnTo>
                  <a:pt x="558" y="446"/>
                </a:lnTo>
                <a:lnTo>
                  <a:pt x="564" y="450"/>
                </a:lnTo>
                <a:lnTo>
                  <a:pt x="564" y="450"/>
                </a:lnTo>
                <a:lnTo>
                  <a:pt x="565" y="452"/>
                </a:lnTo>
                <a:lnTo>
                  <a:pt x="564" y="456"/>
                </a:lnTo>
                <a:lnTo>
                  <a:pt x="563" y="459"/>
                </a:lnTo>
                <a:lnTo>
                  <a:pt x="560" y="464"/>
                </a:lnTo>
                <a:lnTo>
                  <a:pt x="560" y="464"/>
                </a:lnTo>
                <a:lnTo>
                  <a:pt x="536" y="548"/>
                </a:lnTo>
                <a:lnTo>
                  <a:pt x="536" y="548"/>
                </a:lnTo>
                <a:lnTo>
                  <a:pt x="519" y="513"/>
                </a:lnTo>
                <a:lnTo>
                  <a:pt x="505" y="487"/>
                </a:lnTo>
                <a:lnTo>
                  <a:pt x="499" y="470"/>
                </a:lnTo>
                <a:lnTo>
                  <a:pt x="499" y="470"/>
                </a:lnTo>
                <a:lnTo>
                  <a:pt x="493" y="457"/>
                </a:lnTo>
                <a:lnTo>
                  <a:pt x="486" y="440"/>
                </a:lnTo>
                <a:lnTo>
                  <a:pt x="475" y="418"/>
                </a:lnTo>
                <a:lnTo>
                  <a:pt x="475" y="4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03756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pptx746_ランナーのシルエット（１）</dc:title>
  <dc:subject>pptx746_ランナーのシルエット（１）</dc:subject>
  <dc:creator>http://www.digipot.net</dc:creator>
  <cp:lastModifiedBy/>
  <cp:revision>1</cp:revision>
  <dcterms:created xsi:type="dcterms:W3CDTF">2014-01-30T05:12:09Z</dcterms:created>
  <dcterms:modified xsi:type="dcterms:W3CDTF">2018-04-15T13:07:07Z</dcterms:modified>
  <cp:category/>
  <cp:version>1</cp:version>
</cp:coreProperties>
</file>